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comments/modernComment_2DE_CD51E7B2.xml" ContentType="application/vnd.ms-powerpoint.comments+xml"/>
  <Override PartName="/ppt/comments/modernComment_7FFFF89E_AF45057.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7FFFF8AF_39A1D173.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7FFFF8A0_65F13F7C.xml" ContentType="application/vnd.ms-powerpoint.comments+xml"/>
  <Override PartName="/ppt/comments/modernComment_7FFFF8A4_323226A6.xml" ContentType="application/vnd.ms-powerpoint.comments+xml"/>
  <Override PartName="/ppt/comments/modernComment_7FFFF8AC_D0D27702.xml" ContentType="application/vnd.ms-powerpoint.comments+xml"/>
  <Override PartName="/ppt/comments/modernComment_7FFFF8A5_2B3139EF.xml" ContentType="application/vnd.ms-powerpoint.comments+xml"/>
  <Override PartName="/ppt/comments/modernComment_7FFFF8A2_A770D5E6.xml" ContentType="application/vnd.ms-powerpoint.comments+xml"/>
  <Override PartName="/ppt/comments/modernComment_7FFFF8AD_C2FE6EAA.xml" ContentType="application/vnd.ms-powerpoint.comments+xml"/>
  <Override PartName="/ppt/comments/modernComment_7FFFF8A6_EE157139.xml" ContentType="application/vnd.ms-powerpoint.comments+xml"/>
  <Override PartName="/ppt/comments/modernComment_7FFFF8A8_189AC554.xml" ContentType="application/vnd.ms-powerpoint.comments+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7"/>
  </p:notesMasterIdLst>
  <p:sldIdLst>
    <p:sldId id="734" r:id="rId5"/>
    <p:sldId id="901" r:id="rId6"/>
    <p:sldId id="2147481757" r:id="rId7"/>
    <p:sldId id="2147481797" r:id="rId8"/>
    <p:sldId id="2147481758" r:id="rId9"/>
    <p:sldId id="2147481508" r:id="rId10"/>
    <p:sldId id="2147481775" r:id="rId11"/>
    <p:sldId id="2147481760" r:id="rId12"/>
    <p:sldId id="2147481764" r:id="rId13"/>
    <p:sldId id="2147481772" r:id="rId14"/>
    <p:sldId id="2147481765" r:id="rId15"/>
    <p:sldId id="2147481762" r:id="rId16"/>
    <p:sldId id="2147481773" r:id="rId17"/>
    <p:sldId id="2147481774" r:id="rId18"/>
    <p:sldId id="2147481776" r:id="rId19"/>
    <p:sldId id="2147481766" r:id="rId20"/>
    <p:sldId id="2147481768" r:id="rId21"/>
    <p:sldId id="2147481794" r:id="rId22"/>
    <p:sldId id="2147481795" r:id="rId23"/>
    <p:sldId id="2147478824" r:id="rId24"/>
    <p:sldId id="2147481796" r:id="rId25"/>
    <p:sldId id="900"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7268A0-E559-4075-B3F6-4D07904A2BFB}">
          <p14:sldIdLst>
            <p14:sldId id="734"/>
            <p14:sldId id="901"/>
            <p14:sldId id="2147481757"/>
            <p14:sldId id="2147481797"/>
            <p14:sldId id="2147481758"/>
            <p14:sldId id="2147481508"/>
            <p14:sldId id="2147481775"/>
            <p14:sldId id="2147481760"/>
            <p14:sldId id="2147481764"/>
            <p14:sldId id="2147481772"/>
            <p14:sldId id="2147481765"/>
            <p14:sldId id="2147481762"/>
            <p14:sldId id="2147481773"/>
            <p14:sldId id="2147481774"/>
            <p14:sldId id="2147481776"/>
            <p14:sldId id="2147481766"/>
            <p14:sldId id="2147481768"/>
            <p14:sldId id="2147481794"/>
            <p14:sldId id="2147481795"/>
            <p14:sldId id="2147478824"/>
            <p14:sldId id="2147481796"/>
            <p14:sldId id="90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5C2737-FE19-5C41-E655-DE74A11FF43F}" name="Balmer, Jo-Ann" initials="JB" userId="S::E106037@mcgladrey.rsm.net::b65bb7dd-c875-4e5e-8c1f-58572dc1d313" providerId="AD"/>
  <p188:author id="{5A765049-8D40-6434-83BA-3E2AAE65B8E5}" name="Mitchell, Eliot" initials="ME" userId="S::E048536@mcgladrey.rsm.net::c01f8254-634f-4e96-8342-2b61d09bb02f" providerId="AD"/>
  <p188:author id="{3575396A-B8D1-C20E-9DBD-C203B66DD936}" name="Mishra, Yogesh" initials="" userId="S::E114966@mcgladrey.rsm.net::299f5cf5-dd71-4256-b86d-4ff5579cc2af" providerId="AD"/>
  <p188:author id="{1143EBCB-FB63-F85C-20CA-ECEB72A91904}" name="Balmer, Jo-Ann" initials="BJ" userId="S::e106037@mcgladrey.rsm.net::b65bb7dd-c875-4e5e-8c1f-58572dc1d313" providerId="AD"/>
  <p188:author id="{460B51F0-47AF-FA64-5937-C27FB3262C2E}" name="Mishra, Yogesh" initials="MY" userId="S::e114966@mcgladrey.rsm.net::299f5cf5-dd71-4256-b86d-4ff5579cc2a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C00"/>
    <a:srgbClr val="342A86"/>
    <a:srgbClr val="009CDE"/>
    <a:srgbClr val="CEDECE"/>
    <a:srgbClr val="0015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1E36B6-00A7-66F5-D0C3-FC40A89B6BF7}" v="20" dt="2026-04-06T15:52:34.966"/>
    <p1510:client id="{AFD4302A-9AA6-C821-C3BC-5A93B8E0AA3C}" v="20" dt="2026-04-08T12:27:31.167"/>
    <p1510:client id="{EAE24CBD-0B36-3057-4FE2-716D0E93F6A3}" v="2" dt="2026-04-07T15:41:32.258"/>
    <p1510:client id="{FD98E9B0-B1E3-4E32-A82F-7C9E82E8DD0C}" v="258" dt="2026-04-07T11:19:03.3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omments/modernComment_2DE_CD51E7B2.xml><?xml version="1.0" encoding="utf-8"?>
<p188:cmLst xmlns:a="http://schemas.openxmlformats.org/drawingml/2006/main" xmlns:r="http://schemas.openxmlformats.org/officeDocument/2006/relationships" xmlns:p188="http://schemas.microsoft.com/office/powerpoint/2018/8/main">
  <p188:cm id="{90E2FFF2-561B-451D-B61F-62595EAFBC99}" authorId="{1143EBCB-FB63-F85C-20CA-ECEB72A91904}" status="resolved" created="2026-04-03T18:24:58.392" startDate="2026-04-03T18:24:58.392" dueDate="2026-04-03T18:24:58.392" assignedTo="{3575396A-B8D1-C20E-9DBD-C203B66DD936}" complete="100000" title="@Mishra, Yogesh Needs date fixed for all remove January and simply state 2026">
    <ac:deMkLst xmlns:ac="http://schemas.microsoft.com/office/drawing/2013/main/command">
      <pc:docMk xmlns:pc="http://schemas.microsoft.com/office/powerpoint/2013/main/command"/>
      <pc:sldMk xmlns:pc="http://schemas.microsoft.com/office/powerpoint/2013/main/command" cId="3444697010" sldId="734"/>
      <ac:picMk id="10" creationId="{A0AFB938-A1FB-41A0-A3DD-DD0C0CD17B47}"/>
    </ac:deMkLst>
    <p188:txBody>
      <a:bodyPr/>
      <a:lstStyle/>
      <a:p>
        <a:r>
          <a:rPr lang="en-US"/>
          <a:t>[@Mishra, Yogesh] Needs date fixed for all  remove January and simply state 2026</a:t>
        </a:r>
      </a:p>
    </p188:txBody>
    <p188:extLst>
      <p:ext xmlns:p="http://schemas.openxmlformats.org/presentationml/2006/main" uri="{5BB2D875-25FF-4072-B9AC-8F64D62656EB}">
        <p228:taskDetails xmlns:p228="http://schemas.microsoft.com/office/powerpoint/2022/08/main">
          <p228:history>
            <p228:event time="2026-04-03T18:24:58.392" id="{F4CF36F4-F665-4899-831B-97A4A63B62A1}">
              <p228:atrbtn authorId="{1143EBCB-FB63-F85C-20CA-ECEB72A91904}"/>
              <p228:anchr>
                <p228:comment id="{90E2FFF2-561B-451D-B61F-62595EAFBC99}"/>
              </p228:anchr>
              <p228:add/>
            </p228:event>
            <p228:event time="2026-04-03T18:24:58.392" id="{0FC523ED-3B81-408B-ABEC-21B3622700BE}">
              <p228:atrbtn authorId="{1143EBCB-FB63-F85C-20CA-ECEB72A91904}"/>
              <p228:anchr>
                <p228:comment id="{90E2FFF2-561B-451D-B61F-62595EAFBC99}"/>
              </p228:anchr>
              <p228:asgn authorId="{3575396A-B8D1-C20E-9DBD-C203B66DD936}"/>
            </p228:event>
            <p228:event time="2026-04-03T18:24:58.392" id="{D0B8D523-7209-46BB-B87E-14C374AE8E6A}">
              <p228:atrbtn authorId="{1143EBCB-FB63-F85C-20CA-ECEB72A91904}"/>
              <p228:anchr>
                <p228:comment id="{90E2FFF2-561B-451D-B61F-62595EAFBC99}"/>
              </p228:anchr>
              <p228:title val="@Mishra, Yogesh Needs date fixed for all remove January and simply state 2026"/>
            </p228:event>
            <p228:event time="2026-04-03T18:24:58.392" id="{95B4F1FC-C6CA-4061-BEE3-5FC9552C8C7C}">
              <p228:atrbtn authorId="{1143EBCB-FB63-F85C-20CA-ECEB72A91904}"/>
              <p228:anchr>
                <p228:comment id="{90E2FFF2-561B-451D-B61F-62595EAFBC99}"/>
              </p228:anchr>
              <p228:date stDt="2026-04-03T18:24:58.392" endDt="2026-04-03T18:24:58.392"/>
            </p228:event>
            <p228:event time="2026-04-06T14:15:32.294" id="{180243E4-AAC5-4071-BD33-0AA9D89E9D59}">
              <p228:atrbtn authorId="{3575396A-B8D1-C20E-9DBD-C203B66DD936}"/>
              <p228:anchr>
                <p228:comment id="{00000000-0000-0000-0000-000000000000}"/>
              </p228:anchr>
              <p228:pcntCmplt val="100000"/>
            </p228:event>
          </p228:history>
        </p228:taskDetails>
      </p:ext>
    </p188:extLst>
  </p188:cm>
</p188:cmLst>
</file>

<file path=ppt/comments/modernComment_7FFFF89E_AF45057.xml><?xml version="1.0" encoding="utf-8"?>
<p188:cmLst xmlns:a="http://schemas.openxmlformats.org/drawingml/2006/main" xmlns:r="http://schemas.openxmlformats.org/officeDocument/2006/relationships" xmlns:p188="http://schemas.microsoft.com/office/powerpoint/2018/8/main">
  <p188:cm id="{4EA60F3A-BAAE-4F00-B118-D5DA0CB57F79}" authorId="{1143EBCB-FB63-F85C-20CA-ECEB72A91904}" status="resolved" created="2026-04-03T18:29:13.004" startDate="2026-04-03T18:29:13.004" dueDate="2026-04-03T18:29:13.004" assignedTo="{3575396A-B8D1-C20E-9DBD-C203B66DD936}" complete="100000" title="@Mishra, Yogesh Needs logo slide and change the way this is displayed to the picture I inserted and add color to each box....the current view looks like we cut out content">
    <ac:deMkLst xmlns:ac="http://schemas.microsoft.com/office/drawing/2013/main/command">
      <pc:docMk xmlns:pc="http://schemas.microsoft.com/office/powerpoint/2013/main/command"/>
      <pc:sldMk xmlns:pc="http://schemas.microsoft.com/office/powerpoint/2013/main/command" cId="183783511" sldId="2147481758"/>
      <ac:graphicFrameMk id="3" creationId="{80C89BB9-E064-1B2A-C0B3-F82C6691B6F2}"/>
    </ac:deMkLst>
    <p188:txBody>
      <a:bodyPr/>
      <a:lstStyle/>
      <a:p>
        <a:r>
          <a:rPr lang="en-US"/>
          <a:t>[@Mishra, Yogesh] Needs logo slide and change the way this is displayed to the picture I inserted and add color to each box....the current view looks like we cut out content</a:t>
        </a:r>
      </a:p>
    </p188:txBody>
    <p188:extLst>
      <p:ext xmlns:p="http://schemas.openxmlformats.org/presentationml/2006/main" uri="{5BB2D875-25FF-4072-B9AC-8F64D62656EB}">
        <p228:taskDetails xmlns:p228="http://schemas.microsoft.com/office/powerpoint/2022/08/main">
          <p228:history>
            <p228:event time="2026-04-03T18:29:13.004" id="{0BD319E9-0472-4BEC-ACAD-5A762C0F2CC5}">
              <p228:atrbtn authorId="{1143EBCB-FB63-F85C-20CA-ECEB72A91904}"/>
              <p228:anchr>
                <p228:comment id="{4EA60F3A-BAAE-4F00-B118-D5DA0CB57F79}"/>
              </p228:anchr>
              <p228:add/>
            </p228:event>
            <p228:event time="2026-04-03T18:29:13.004" id="{C97F23B8-AB85-4437-ADAB-490AD79669B0}">
              <p228:atrbtn authorId="{1143EBCB-FB63-F85C-20CA-ECEB72A91904}"/>
              <p228:anchr>
                <p228:comment id="{4EA60F3A-BAAE-4F00-B118-D5DA0CB57F79}"/>
              </p228:anchr>
              <p228:asgn authorId="{3575396A-B8D1-C20E-9DBD-C203B66DD936}"/>
            </p228:event>
            <p228:event time="2026-04-03T18:29:13.004" id="{26A138FD-948B-4E03-BA74-3250B2952917}">
              <p228:atrbtn authorId="{1143EBCB-FB63-F85C-20CA-ECEB72A91904}"/>
              <p228:anchr>
                <p228:comment id="{4EA60F3A-BAAE-4F00-B118-D5DA0CB57F79}"/>
              </p228:anchr>
              <p228:title val="@Mishra, Yogesh Needs logo slide and change the way this is displayed to the picture I inserted and add color to each box....the current view looks like we cut out content"/>
            </p228:event>
            <p228:event time="2026-04-03T18:29:13.004" id="{91885F4A-7DB2-4625-9EE0-28E36EBF10C9}">
              <p228:atrbtn authorId="{1143EBCB-FB63-F85C-20CA-ECEB72A91904}"/>
              <p228:anchr>
                <p228:comment id="{4EA60F3A-BAAE-4F00-B118-D5DA0CB57F79}"/>
              </p228:anchr>
              <p228:date stDt="2026-04-03T18:29:13.004" endDt="2026-04-03T18:29:13.004"/>
            </p228:event>
            <p228:event time="2026-04-06T14:19:22.399" id="{487BAC32-7713-442E-B35D-087DBCA1021C}">
              <p228:atrbtn authorId="{3575396A-B8D1-C20E-9DBD-C203B66DD936}"/>
              <p228:anchr>
                <p228:comment id="{00000000-0000-0000-0000-000000000000}"/>
              </p228:anchr>
              <p228:pcntCmplt val="100000"/>
            </p228:event>
          </p228:history>
        </p228:taskDetails>
      </p:ext>
    </p188:extLst>
  </p188:cm>
</p188:cmLst>
</file>

<file path=ppt/comments/modernComment_7FFFF8A0_65F13F7C.xml><?xml version="1.0" encoding="utf-8"?>
<p188:cmLst xmlns:a="http://schemas.openxmlformats.org/drawingml/2006/main" xmlns:r="http://schemas.openxmlformats.org/officeDocument/2006/relationships" xmlns:p188="http://schemas.microsoft.com/office/powerpoint/2018/8/main">
  <p188:cm id="{A0B1EA48-67FF-4EC4-8A8A-3D20145727CD}" authorId="{1143EBCB-FB63-F85C-20CA-ECEB72A91904}" created="2026-01-27T18:08:50.616" startDate="2026-01-27T18:08:50.616" dueDate="2026-01-27T18:08:50.616" assignedTo="{3575396A-B8D1-C20E-9DBD-C203B66DD936}" title="@Mishra, Yogesh will you ask co pilot to provide some examples of these two and insert them into slide">
    <pc:sldMkLst xmlns:pc="http://schemas.microsoft.com/office/powerpoint/2013/main/command">
      <pc:docMk/>
      <pc:sldMk cId="1710309244" sldId="2147481760"/>
    </pc:sldMkLst>
    <p188:replyLst>
      <p188:reply id="{F658BAC7-503E-4F4F-9F81-383BE516C06F}" authorId="{3575396A-B8D1-C20E-9DBD-C203B66DD936}" created="2026-01-28T10:12:31.834">
        <p188:txBody>
          <a:bodyPr/>
          <a:lstStyle/>
          <a:p>
            <a:r>
              <a:rPr lang="en-US"/>
              <a:t>Done, Please review</a:t>
            </a:r>
          </a:p>
        </p188:txBody>
      </p188:reply>
    </p188:replyLst>
    <p188:txBody>
      <a:bodyPr/>
      <a:lstStyle/>
      <a:p>
        <a:r>
          <a:rPr lang="en-US"/>
          <a:t>[@Mishra, Yogesh] will you ask co pilot to provide some examples of these two and insert them into slide</a:t>
        </a:r>
      </a:p>
    </p188:txBody>
    <p188:extLst>
      <p:ext xmlns:p="http://schemas.openxmlformats.org/presentationml/2006/main" uri="{5BB2D875-25FF-4072-B9AC-8F64D62656EB}">
        <p228:taskDetails xmlns:p228="http://schemas.microsoft.com/office/powerpoint/2022/08/main">
          <p228:history>
            <p228:event time="2026-01-27T18:08:50.616" id="{48A2895D-9EBF-441F-984D-5ABCC80E641A}">
              <p228:atrbtn authorId="{1143EBCB-FB63-F85C-20CA-ECEB72A91904}"/>
              <p228:anchr>
                <p228:comment id="{A0B1EA48-67FF-4EC4-8A8A-3D20145727CD}"/>
              </p228:anchr>
              <p228:add/>
            </p228:event>
            <p228:event time="2026-01-27T18:08:50.616" id="{A5E287BD-6094-446D-A943-AFBF5F0B5EB8}">
              <p228:atrbtn authorId="{1143EBCB-FB63-F85C-20CA-ECEB72A91904}"/>
              <p228:anchr>
                <p228:comment id="{A0B1EA48-67FF-4EC4-8A8A-3D20145727CD}"/>
              </p228:anchr>
              <p228:asgn authorId="{3575396A-B8D1-C20E-9DBD-C203B66DD936}"/>
            </p228:event>
            <p228:event time="2026-01-27T18:08:50.616" id="{C94AECB4-938F-40F8-B520-BA5C0739CEDD}">
              <p228:atrbtn authorId="{1143EBCB-FB63-F85C-20CA-ECEB72A91904}"/>
              <p228:anchr>
                <p228:comment id="{A0B1EA48-67FF-4EC4-8A8A-3D20145727CD}"/>
              </p228:anchr>
              <p228:title val="@Mishra, Yogesh will you ask co pilot to provide some examples of these two and insert them into slide"/>
            </p228:event>
            <p228:event time="2026-01-27T18:08:50.616" id="{DF943E3B-7346-4A1F-8F1B-B2F0D4A840C2}">
              <p228:atrbtn authorId="{1143EBCB-FB63-F85C-20CA-ECEB72A91904}"/>
              <p228:anchr>
                <p228:comment id="{A0B1EA48-67FF-4EC4-8A8A-3D20145727CD}"/>
              </p228:anchr>
              <p228:date stDt="2026-01-27T18:08:50.616" endDt="2026-01-27T18:08:50.616"/>
            </p228:event>
          </p228:history>
        </p228:taskDetails>
      </p:ext>
      <p:ext xmlns:p="http://schemas.openxmlformats.org/presentationml/2006/main" uri="{57CB4572-C831-44C2-8A1C-0ADB6CCDFE69}">
        <p223:reactions xmlns:p223="http://schemas.microsoft.com/office/powerpoint/2022/03/main">
          <p223:rxn type="👍">
            <p223:instance time="2026-04-03T18:31:14.130" authorId="{1143EBCB-FB63-F85C-20CA-ECEB72A91904}"/>
          </p223:rxn>
        </p223:reactions>
      </p:ext>
    </p188:extLst>
  </p188:cm>
</p188:cmLst>
</file>

<file path=ppt/comments/modernComment_7FFFF8A2_A770D5E6.xml><?xml version="1.0" encoding="utf-8"?>
<p188:cmLst xmlns:a="http://schemas.openxmlformats.org/drawingml/2006/main" xmlns:r="http://schemas.openxmlformats.org/officeDocument/2006/relationships" xmlns:p188="http://schemas.microsoft.com/office/powerpoint/2018/8/main">
  <p188:cm id="{F0F2DD26-22EA-4212-AA8B-D00AB20A7A46}" authorId="{1143EBCB-FB63-F85C-20CA-ECEB72A91904}" status="resolved" created="2026-01-27T18:09:41.288" startDate="2026-01-27T18:09:41.288" dueDate="2026-01-27T18:09:41.288" assignedTo="{3575396A-B8D1-C20E-9DBD-C203B66DD936}" complete="100000" title="@Mishra, Yogesh Insert the ACMP description, link to the ACMP site and include the MCMP as well please">
    <pc:sldMkLst xmlns:pc="http://schemas.microsoft.com/office/powerpoint/2013/main/command">
      <pc:docMk/>
      <pc:sldMk cId="2809189862" sldId="2147481762"/>
    </pc:sldMkLst>
    <p188:replyLst>
      <p188:reply id="{12A739EF-6B46-4929-BDC1-22D8844E3F6C}" authorId="{3575396A-B8D1-C20E-9DBD-C203B66DD936}" created="2026-01-28T11:49:06.469">
        <p188:txBody>
          <a:bodyPr/>
          <a:lstStyle/>
          <a:p>
            <a:r>
              <a:rPr lang="en-US"/>
              <a:t>Done, please review, we can change the layout if required</a:t>
            </a:r>
          </a:p>
        </p188:txBody>
      </p188:reply>
      <p188:reply id="{21948FCB-5C0C-4458-8B1D-415933073014}" authorId="{460B51F0-47AF-FA64-5937-C27FB3262C2E}" created="2026-02-03T13:42:18.064">
        <p188:txBody>
          <a:bodyPr/>
          <a:lstStyle/>
          <a:p>
            <a:r>
              <a:rPr lang="en-US"/>
              <a:t>Add a logo of ACMP</a:t>
            </a:r>
          </a:p>
        </p188:txBody>
      </p188:reply>
    </p188:replyLst>
    <p188:txBody>
      <a:bodyPr/>
      <a:lstStyle/>
      <a:p>
        <a:r>
          <a:rPr lang="en-US"/>
          <a:t>[@Mishra, Yogesh] Insert the ACMP description, link to the ACMP site and include the MCMP as well please</a:t>
        </a:r>
      </a:p>
    </p188:txBody>
    <p188:extLst>
      <p:ext xmlns:p="http://schemas.openxmlformats.org/presentationml/2006/main" uri="{5BB2D875-25FF-4072-B9AC-8F64D62656EB}">
        <p228:taskDetails xmlns:p228="http://schemas.microsoft.com/office/powerpoint/2022/08/main">
          <p228:history>
            <p228:event time="2026-01-27T18:09:41.288" id="{6E3650A8-0D8E-4C25-93B9-CF5771B20F9C}">
              <p228:atrbtn authorId="{1143EBCB-FB63-F85C-20CA-ECEB72A91904}"/>
              <p228:anchr>
                <p228:comment id="{F0F2DD26-22EA-4212-AA8B-D00AB20A7A46}"/>
              </p228:anchr>
              <p228:add/>
            </p228:event>
            <p228:event time="2026-01-27T18:09:41.288" id="{3E194E1D-54F1-4242-A16A-C4E9F1340B42}">
              <p228:atrbtn authorId="{1143EBCB-FB63-F85C-20CA-ECEB72A91904}"/>
              <p228:anchr>
                <p228:comment id="{F0F2DD26-22EA-4212-AA8B-D00AB20A7A46}"/>
              </p228:anchr>
              <p228:asgn authorId="{3575396A-B8D1-C20E-9DBD-C203B66DD936}"/>
            </p228:event>
            <p228:event time="2026-01-27T18:09:41.288" id="{5FD03723-1D31-43EB-82E0-BF9EC10DD42E}">
              <p228:atrbtn authorId="{1143EBCB-FB63-F85C-20CA-ECEB72A91904}"/>
              <p228:anchr>
                <p228:comment id="{F0F2DD26-22EA-4212-AA8B-D00AB20A7A46}"/>
              </p228:anchr>
              <p228:title val="@Mishra, Yogesh Insert the ACMP description, link to the ACMP site and include the MCMP as well please"/>
            </p228:event>
            <p228:event time="2026-01-27T18:09:41.288" id="{95E549CC-2F46-4874-BF90-A9D47939EFBF}">
              <p228:atrbtn authorId="{1143EBCB-FB63-F85C-20CA-ECEB72A91904}"/>
              <p228:anchr>
                <p228:comment id="{F0F2DD26-22EA-4212-AA8B-D00AB20A7A46}"/>
              </p228:anchr>
              <p228:date stDt="2026-01-27T18:09:41.288" endDt="2026-01-27T18:09:41.288"/>
            </p228:event>
            <p228:event time="2026-04-03T18:36:47.508" id="{96ADAFC9-9667-4308-9677-16B43D52B89B}">
              <p228:atrbtn authorId="{1143EBCB-FB63-F85C-20CA-ECEB72A91904}"/>
              <p228:anchr>
                <p228:comment id="{00000000-0000-0000-0000-000000000000}"/>
              </p228:anchr>
              <p228:pcntCmplt val="100000"/>
            </p228:event>
          </p228:history>
        </p228:taskDetails>
      </p:ext>
    </p188:extLst>
  </p188:cm>
</p188:cmLst>
</file>

<file path=ppt/comments/modernComment_7FFFF8A4_323226A6.xml><?xml version="1.0" encoding="utf-8"?>
<p188:cmLst xmlns:a="http://schemas.openxmlformats.org/drawingml/2006/main" xmlns:r="http://schemas.openxmlformats.org/officeDocument/2006/relationships" xmlns:p188="http://schemas.microsoft.com/office/powerpoint/2018/8/main">
  <p188:cm id="{5BE32B27-A1EB-40BD-A8B2-5FB48BB807AE}" authorId="{1143EBCB-FB63-F85C-20CA-ECEB72A91904}" status="resolved" created="2026-01-27T17:53:41.377" startDate="2026-01-27T17:53:41.377" dueDate="2026-01-27T17:53:41.377" assignedTo="{3575396A-B8D1-C20E-9DBD-C203B66DD936}" complete="100000" title="@Mishra, Yogesh can we add sample timelines for other projects and illustrate how or when these phases overlap with PM tolls or project... discover, design, etc.">
    <pc:sldMkLst xmlns:pc="http://schemas.microsoft.com/office/powerpoint/2013/main/command">
      <pc:docMk/>
      <pc:sldMk cId="842147494" sldId="2147481764"/>
    </pc:sldMkLst>
    <p188:replyLst>
      <p188:reply id="{17E74704-26C9-437E-BF38-A0E54CF02501}" authorId="{3575396A-B8D1-C20E-9DBD-C203B66DD936}" created="2026-01-28T11:49:16.286">
        <p188:txBody>
          <a:bodyPr/>
          <a:lstStyle/>
          <a:p>
            <a:r>
              <a:rPr lang="en-US"/>
              <a:t>Done, please review</a:t>
            </a:r>
          </a:p>
        </p188:txBody>
      </p188:reply>
      <p188:reply id="{B03F40E7-5693-41AE-9BD3-52D0280825DF}" authorId="{460B51F0-47AF-FA64-5937-C27FB3262C2E}" created="2026-02-03T13:43:14.034">
        <p188:txBody>
          <a:bodyPr/>
          <a:lstStyle/>
          <a:p>
            <a:r>
              <a:rPr lang="en-US"/>
              <a:t>ADKAR </a:t>
            </a:r>
          </a:p>
        </p188:txBody>
      </p188:reply>
    </p188:replyLst>
    <p188:txBody>
      <a:bodyPr/>
      <a:lstStyle/>
      <a:p>
        <a:r>
          <a:rPr lang="en-US"/>
          <a:t>[@Mishra, Yogesh] can we add sample timelines for other projects  and illustrate how or when these phases overlap with PM tolls or project...  discover, design, etc.</a:t>
        </a:r>
      </a:p>
    </p188:txBody>
    <p188:extLst>
      <p:ext xmlns:p="http://schemas.openxmlformats.org/presentationml/2006/main" uri="{5BB2D875-25FF-4072-B9AC-8F64D62656EB}">
        <p228:taskDetails xmlns:p228="http://schemas.microsoft.com/office/powerpoint/2022/08/main">
          <p228:history>
            <p228:event time="2026-01-27T17:53:41.377" id="{5F051212-E460-41F9-826A-EBDDD139297B}">
              <p228:atrbtn authorId="{1143EBCB-FB63-F85C-20CA-ECEB72A91904}"/>
              <p228:anchr>
                <p228:comment id="{5BE32B27-A1EB-40BD-A8B2-5FB48BB807AE}"/>
              </p228:anchr>
              <p228:add/>
            </p228:event>
            <p228:event time="2026-01-27T17:53:41.377" id="{DAF99E93-7667-447C-92DC-C70A43C3A8E6}">
              <p228:atrbtn authorId="{1143EBCB-FB63-F85C-20CA-ECEB72A91904}"/>
              <p228:anchr>
                <p228:comment id="{5BE32B27-A1EB-40BD-A8B2-5FB48BB807AE}"/>
              </p228:anchr>
              <p228:asgn authorId="{3575396A-B8D1-C20E-9DBD-C203B66DD936}"/>
            </p228:event>
            <p228:event time="2026-01-27T17:53:41.377" id="{236E65A2-8CB9-4A49-A431-CCF15091189D}">
              <p228:atrbtn authorId="{1143EBCB-FB63-F85C-20CA-ECEB72A91904}"/>
              <p228:anchr>
                <p228:comment id="{5BE32B27-A1EB-40BD-A8B2-5FB48BB807AE}"/>
              </p228:anchr>
              <p228:title val="@Mishra, Yogesh can we add sample timelines for other projects and illustrate how or when these phases overlap with PM tolls or project... discover, design, etc."/>
            </p228:event>
            <p228:event time="2026-01-27T17:53:41.377" id="{EF90469C-8400-442A-9EE5-45329B661D6A}">
              <p228:atrbtn authorId="{1143EBCB-FB63-F85C-20CA-ECEB72A91904}"/>
              <p228:anchr>
                <p228:comment id="{5BE32B27-A1EB-40BD-A8B2-5FB48BB807AE}"/>
              </p228:anchr>
              <p228:date stDt="2026-01-27T17:53:41.377" endDt="2026-01-27T17:53:41.377"/>
            </p228:event>
            <p228:event time="2026-04-03T18:37:04.275" id="{CA53CAA0-68EA-4F0F-A955-8B2BB62D52AE}">
              <p228:atrbtn authorId="{1143EBCB-FB63-F85C-20CA-ECEB72A91904}"/>
              <p228:anchr>
                <p228:comment id="{00000000-0000-0000-0000-000000000000}"/>
              </p228:anchr>
              <p228:pcntCmplt val="100000"/>
            </p228:event>
          </p228:history>
        </p228:taskDetails>
      </p:ext>
      <p:ext xmlns:p="http://schemas.openxmlformats.org/presentationml/2006/main" uri="{57CB4572-C831-44C2-8A1C-0ADB6CCDFE69}">
        <p223:reactions xmlns:p223="http://schemas.microsoft.com/office/powerpoint/2022/03/main">
          <p223:rxn type="👍">
            <p223:instance time="2026-04-03T18:31:45.161" authorId="{1143EBCB-FB63-F85C-20CA-ECEB72A91904}"/>
          </p223:rxn>
        </p223:reactions>
      </p:ext>
    </p188:extLst>
  </p188:cm>
</p188:cmLst>
</file>

<file path=ppt/comments/modernComment_7FFFF8A5_2B3139EF.xml><?xml version="1.0" encoding="utf-8"?>
<p188:cmLst xmlns:a="http://schemas.openxmlformats.org/drawingml/2006/main" xmlns:r="http://schemas.openxmlformats.org/officeDocument/2006/relationships" xmlns:p188="http://schemas.microsoft.com/office/powerpoint/2018/8/main">
  <p188:cm id="{E731CB36-D4A6-4BCB-82C6-32C7B73B695E}" authorId="{1143EBCB-FB63-F85C-20CA-ECEB72A91904}" status="resolved" created="2026-01-27T17:55:18.065" startDate="2026-01-27T17:55:18.065" dueDate="2026-01-27T17:55:18.065" assignedTo="{3575396A-B8D1-C20E-9DBD-C203B66DD936}" complete="100000" title="@Mishra, Yogesh in each of these boxes can we write a brief couple of sentences about describing each role and responsibilities">
    <pc:sldMkLst xmlns:pc="http://schemas.microsoft.com/office/powerpoint/2013/main/command">
      <pc:docMk/>
      <pc:sldMk cId="724646383" sldId="2147481765"/>
    </pc:sldMkLst>
    <p188:replyLst>
      <p188:reply id="{921E8625-9DFB-478A-9ABC-93BC4004E7F6}" authorId="{3575396A-B8D1-C20E-9DBD-C203B66DD936}" created="2026-01-28T11:49:29.413">
        <p188:txBody>
          <a:bodyPr/>
          <a:lstStyle/>
          <a:p>
            <a:r>
              <a:rPr lang="en-US"/>
              <a:t>Done, Please review
</a:t>
            </a:r>
          </a:p>
        </p188:txBody>
      </p188:reply>
    </p188:replyLst>
    <p188:txBody>
      <a:bodyPr/>
      <a:lstStyle/>
      <a:p>
        <a:r>
          <a:rPr lang="en-US"/>
          <a:t>[@Mishra, Yogesh] in each of these boxes can we write a brief couple of sentences about describing each role and responsibilities</a:t>
        </a:r>
      </a:p>
    </p188:txBody>
    <p188:extLst>
      <p:ext xmlns:p="http://schemas.openxmlformats.org/presentationml/2006/main" uri="{5BB2D875-25FF-4072-B9AC-8F64D62656EB}">
        <p228:taskDetails xmlns:p228="http://schemas.microsoft.com/office/powerpoint/2022/08/main">
          <p228:history>
            <p228:event time="2026-01-27T17:55:18.065" id="{34FB8708-EEFE-4B05-8B4B-A8A5E10C242F}">
              <p228:atrbtn authorId="{1143EBCB-FB63-F85C-20CA-ECEB72A91904}"/>
              <p228:anchr>
                <p228:comment id="{E731CB36-D4A6-4BCB-82C6-32C7B73B695E}"/>
              </p228:anchr>
              <p228:add/>
            </p228:event>
            <p228:event time="2026-01-27T17:55:18.065" id="{C8F7BB00-639A-4C35-8B71-FB461F63B966}">
              <p228:atrbtn authorId="{1143EBCB-FB63-F85C-20CA-ECEB72A91904}"/>
              <p228:anchr>
                <p228:comment id="{E731CB36-D4A6-4BCB-82C6-32C7B73B695E}"/>
              </p228:anchr>
              <p228:asgn authorId="{3575396A-B8D1-C20E-9DBD-C203B66DD936}"/>
            </p228:event>
            <p228:event time="2026-01-27T17:55:18.065" id="{FF910B5A-85C7-431B-A840-0AA382648933}">
              <p228:atrbtn authorId="{1143EBCB-FB63-F85C-20CA-ECEB72A91904}"/>
              <p228:anchr>
                <p228:comment id="{E731CB36-D4A6-4BCB-82C6-32C7B73B695E}"/>
              </p228:anchr>
              <p228:title val="@Mishra, Yogesh in each of these boxes can we write a brief couple of sentences about describing each role and responsibilities"/>
            </p228:event>
            <p228:event time="2026-01-27T17:55:18.065" id="{7A1C6FBA-2764-4CEC-AC4E-5E17433BCD91}">
              <p228:atrbtn authorId="{1143EBCB-FB63-F85C-20CA-ECEB72A91904}"/>
              <p228:anchr>
                <p228:comment id="{E731CB36-D4A6-4BCB-82C6-32C7B73B695E}"/>
              </p228:anchr>
              <p228:date stDt="2026-01-27T17:55:18.065" endDt="2026-01-27T17:55:18.065"/>
            </p228:event>
            <p228:event time="2026-04-03T18:36:53.509" id="{D059BA25-1D7B-498D-AFB2-BE4F6A0E446C}">
              <p228:atrbtn authorId="{1143EBCB-FB63-F85C-20CA-ECEB72A91904}"/>
              <p228:anchr>
                <p228:comment id="{00000000-0000-0000-0000-000000000000}"/>
              </p228:anchr>
              <p228:pcntCmplt val="100000"/>
            </p228:event>
          </p228:history>
        </p228:taskDetails>
      </p:ext>
      <p:ext xmlns:p="http://schemas.openxmlformats.org/presentationml/2006/main" uri="{57CB4572-C831-44C2-8A1C-0ADB6CCDFE69}">
        <p223:reactions xmlns:p223="http://schemas.microsoft.com/office/powerpoint/2022/03/main">
          <p223:rxn type="👍">
            <p223:instance time="2026-04-03T18:35:41.487" authorId="{1143EBCB-FB63-F85C-20CA-ECEB72A91904}"/>
          </p223:rxn>
        </p223:reactions>
      </p:ext>
    </p188:extLst>
  </p188:cm>
</p188:cmLst>
</file>

<file path=ppt/comments/modernComment_7FFFF8A6_EE157139.xml><?xml version="1.0" encoding="utf-8"?>
<p188:cmLst xmlns:a="http://schemas.openxmlformats.org/drawingml/2006/main" xmlns:r="http://schemas.openxmlformats.org/officeDocument/2006/relationships" xmlns:p188="http://schemas.microsoft.com/office/powerpoint/2018/8/main">
  <p188:cm id="{BD274A4A-F642-406D-A116-614F4A6E09EC}" authorId="{1143EBCB-FB63-F85C-20CA-ECEB72A91904}" status="resolved" created="2026-01-27T18:00:44.456" complete="100000">
    <pc:sldMkLst xmlns:pc="http://schemas.microsoft.com/office/powerpoint/2013/main/command">
      <pc:docMk/>
      <pc:sldMk cId="3994382649" sldId="2147481766"/>
    </pc:sldMkLst>
    <p188:replyLst>
      <p188:reply id="{7870310F-E1DF-4A52-9FB1-049D1E908A20}" authorId="{3575396A-B8D1-C20E-9DBD-C203B66DD936}" created="2026-01-28T11:49:41.999">
        <p188:txBody>
          <a:bodyPr/>
          <a:lstStyle/>
          <a:p>
            <a:r>
              <a:rPr lang="en-US"/>
              <a:t>Done, please review </a:t>
            </a:r>
          </a:p>
        </p188:txBody>
      </p188:reply>
    </p188:replyLst>
    <p188:txBody>
      <a:bodyPr/>
      <a:lstStyle/>
      <a:p>
        <a:r>
          <a:rPr lang="en-US"/>
          <a:t>[@Mishra, Yogesh] as we build this out... I will insert a crossword puzzle (I will create and send to you) into Handbook lets' grab from the manual</a:t>
        </a:r>
      </a:p>
    </p188:txBody>
  </p188:cm>
</p188:cmLst>
</file>

<file path=ppt/comments/modernComment_7FFFF8A8_189AC554.xml><?xml version="1.0" encoding="utf-8"?>
<p188:cmLst xmlns:a="http://schemas.openxmlformats.org/drawingml/2006/main" xmlns:r="http://schemas.openxmlformats.org/officeDocument/2006/relationships" xmlns:p188="http://schemas.microsoft.com/office/powerpoint/2018/8/main">
  <p188:cm id="{3264C585-D553-4E05-8AFE-97F44F2CCB21}" authorId="{1143EBCB-FB63-F85C-20CA-ECEB72A91904}" status="resolved" created="2026-01-27T18:12:00.789" startDate="2026-01-27T18:12:00.789" dueDate="2026-01-27T18:12:00.789" assignedTo="{3575396A-B8D1-C20E-9DBD-C203B66DD936}" complete="100000" title="@Mishra, Yogesh I would like to send you a list of titles from Amazon and you can insert pics etc of books etc.">
    <pc:sldMkLst xmlns:pc="http://schemas.microsoft.com/office/powerpoint/2013/main/command">
      <pc:docMk/>
      <pc:sldMk cId="412796244" sldId="2147481768"/>
    </pc:sldMkLst>
    <p188:txBody>
      <a:bodyPr/>
      <a:lstStyle/>
      <a:p>
        <a:r>
          <a:rPr lang="en-US"/>
          <a:t>[@Mishra, Yogesh]  I would like to send you a list of titles from Amazon and you can insert pics etc of books etc.</a:t>
        </a:r>
      </a:p>
    </p188:txBody>
    <p188:extLst>
      <p:ext xmlns:p="http://schemas.openxmlformats.org/presentationml/2006/main" uri="{5BB2D875-25FF-4072-B9AC-8F64D62656EB}">
        <p228:taskDetails xmlns:p228="http://schemas.microsoft.com/office/powerpoint/2022/08/main">
          <p228:history>
            <p228:event time="2026-01-27T18:12:00.789" id="{5DEBDECD-FEA8-4160-834A-69A5ED2AA1CF}">
              <p228:atrbtn authorId="{1143EBCB-FB63-F85C-20CA-ECEB72A91904}"/>
              <p228:anchr>
                <p228:comment id="{3264C585-D553-4E05-8AFE-97F44F2CCB21}"/>
              </p228:anchr>
              <p228:add/>
            </p228:event>
            <p228:event time="2026-01-27T18:12:00.789" id="{30F090B6-A3BF-4334-8D2C-DF47EB0C1D2D}">
              <p228:atrbtn authorId="{1143EBCB-FB63-F85C-20CA-ECEB72A91904}"/>
              <p228:anchr>
                <p228:comment id="{3264C585-D553-4E05-8AFE-97F44F2CCB21}"/>
              </p228:anchr>
              <p228:asgn authorId="{3575396A-B8D1-C20E-9DBD-C203B66DD936}"/>
            </p228:event>
            <p228:event time="2026-01-27T18:12:00.789" id="{497246DC-43A8-4192-8588-A21EEDC2A419}">
              <p228:atrbtn authorId="{1143EBCB-FB63-F85C-20CA-ECEB72A91904}"/>
              <p228:anchr>
                <p228:comment id="{3264C585-D553-4E05-8AFE-97F44F2CCB21}"/>
              </p228:anchr>
              <p228:title val="@Mishra, Yogesh I would like to send you a list of titles from Amazon and you can insert pics etc of books etc."/>
            </p228:event>
            <p228:event time="2026-01-27T18:12:00.789" id="{6DF74863-A7AC-4FE6-98CE-1F216A9183BA}">
              <p228:atrbtn authorId="{1143EBCB-FB63-F85C-20CA-ECEB72A91904}"/>
              <p228:anchr>
                <p228:comment id="{3264C585-D553-4E05-8AFE-97F44F2CCB21}"/>
              </p228:anchr>
              <p228:date stDt="2026-01-27T18:12:00.789" endDt="2026-01-27T18:12:00.789"/>
            </p228:event>
            <p228:event time="2026-04-03T18:41:26.428" id="{0016C783-247E-453D-9612-30FD4A5D944F}">
              <p228:atrbtn authorId="{1143EBCB-FB63-F85C-20CA-ECEB72A91904}"/>
              <p228:anchr>
                <p228:comment id="{00000000-0000-0000-0000-000000000000}"/>
              </p228:anchr>
              <p228:pcntCmplt val="100000"/>
            </p228:event>
          </p228:history>
        </p228:taskDetails>
      </p:ext>
    </p188:extLst>
  </p188:cm>
  <p188:cm id="{2E9F1093-C4C1-47CD-8541-4FF74F254DA5}" authorId="{1143EBCB-FB63-F85C-20CA-ECEB72A91904}" created="2026-04-03T18:42:05.976" startDate="2026-04-03T18:42:05.976" dueDate="2026-04-03T18:42:05.976" assignedTo="{3575396A-B8D1-C20E-9DBD-C203B66DD936}" title="@Mishra, Yogesh Please retype into a table with colors as we have done later in the series of modules">
    <ac:deMkLst xmlns:ac="http://schemas.microsoft.com/office/drawing/2013/main/command">
      <pc:docMk xmlns:pc="http://schemas.microsoft.com/office/powerpoint/2013/main/command"/>
      <pc:sldMk xmlns:pc="http://schemas.microsoft.com/office/powerpoint/2013/main/command" cId="412796244" sldId="2147481768"/>
      <ac:graphicFrameMk id="4" creationId="{2D9034ED-B71F-1548-667B-17364FE2020B}"/>
    </ac:deMkLst>
    <p188:txBody>
      <a:bodyPr/>
      <a:lstStyle/>
      <a:p>
        <a:r>
          <a:rPr lang="en-US"/>
          <a:t>[@Mishra, Yogesh] Please retype into a table with colors as we have done later in the series of modules</a:t>
        </a:r>
      </a:p>
    </p188:txBody>
    <p188:extLst>
      <p:ext xmlns:p="http://schemas.openxmlformats.org/presentationml/2006/main" uri="{5BB2D875-25FF-4072-B9AC-8F64D62656EB}">
        <p228:taskDetails xmlns:p228="http://schemas.microsoft.com/office/powerpoint/2022/08/main">
          <p228:history>
            <p228:event time="2026-04-03T18:42:05.976" id="{57FE73EA-FF77-476F-88EA-0B465948223A}">
              <p228:atrbtn authorId="{1143EBCB-FB63-F85C-20CA-ECEB72A91904}"/>
              <p228:anchr>
                <p228:comment id="{2E9F1093-C4C1-47CD-8541-4FF74F254DA5}"/>
              </p228:anchr>
              <p228:add/>
            </p228:event>
            <p228:event time="2026-04-03T18:42:05.976" id="{E1476BD6-E150-42E3-83D4-2837DB246906}">
              <p228:atrbtn authorId="{1143EBCB-FB63-F85C-20CA-ECEB72A91904}"/>
              <p228:anchr>
                <p228:comment id="{2E9F1093-C4C1-47CD-8541-4FF74F254DA5}"/>
              </p228:anchr>
              <p228:asgn authorId="{3575396A-B8D1-C20E-9DBD-C203B66DD936}"/>
            </p228:event>
            <p228:event time="2026-04-03T18:42:05.976" id="{E0A05C44-3311-43E7-B872-C8148B9838CA}">
              <p228:atrbtn authorId="{1143EBCB-FB63-F85C-20CA-ECEB72A91904}"/>
              <p228:anchr>
                <p228:comment id="{2E9F1093-C4C1-47CD-8541-4FF74F254DA5}"/>
              </p228:anchr>
              <p228:title val="@Mishra, Yogesh Please retype into a table with colors as we have done later in the series of modules"/>
            </p228:event>
            <p228:event time="2026-04-03T18:42:05.976" id="{FC1CDA5E-4E2C-4EE9-B509-2CCBA335B25B}">
              <p228:atrbtn authorId="{1143EBCB-FB63-F85C-20CA-ECEB72A91904}"/>
              <p228:anchr>
                <p228:comment id="{2E9F1093-C4C1-47CD-8541-4FF74F254DA5}"/>
              </p228:anchr>
              <p228:date stDt="2026-04-03T18:42:05.976" endDt="2026-04-03T18:42:05.976"/>
            </p228:event>
          </p228:history>
        </p228:taskDetails>
      </p:ext>
    </p188:extLst>
  </p188:cm>
</p188:cmLst>
</file>

<file path=ppt/comments/modernComment_7FFFF8AC_D0D27702.xml><?xml version="1.0" encoding="utf-8"?>
<p188:cmLst xmlns:a="http://schemas.openxmlformats.org/drawingml/2006/main" xmlns:r="http://schemas.openxmlformats.org/officeDocument/2006/relationships" xmlns:p188="http://schemas.microsoft.com/office/powerpoint/2018/8/main">
  <p188:cm id="{E6A011A2-2E96-4732-B828-5221904887B3}" authorId="{1143EBCB-FB63-F85C-20CA-ECEB72A91904}" status="resolved" created="2026-04-03T18:33:08.953" startDate="2026-04-03T18:33:08.953" dueDate="2026-04-03T18:33:08.953" assignedTo="{3575396A-B8D1-C20E-9DBD-C203B66DD936}" complete="100000" title="@Mishra, Yogesh please remove shading for the three boxes under define the change">
    <ac:deMkLst xmlns:ac="http://schemas.microsoft.com/office/drawing/2013/main/command">
      <pc:docMk xmlns:pc="http://schemas.microsoft.com/office/powerpoint/2013/main/command"/>
      <pc:sldMk xmlns:pc="http://schemas.microsoft.com/office/powerpoint/2013/main/command" cId="3503453954" sldId="2147481772"/>
      <ac:spMk id="3" creationId="{5E4CDD6A-A415-2473-5197-DFE95844EC8C}"/>
    </ac:deMkLst>
    <p188:txBody>
      <a:bodyPr/>
      <a:lstStyle/>
      <a:p>
        <a:r>
          <a:rPr lang="en-US"/>
          <a:t>[@Mishra, Yogesh] please remove shading for the three boxes under define the change</a:t>
        </a:r>
      </a:p>
    </p188:txBody>
    <p188:extLst>
      <p:ext xmlns:p="http://schemas.openxmlformats.org/presentationml/2006/main" uri="{5BB2D875-25FF-4072-B9AC-8F64D62656EB}">
        <p228:taskDetails xmlns:p228="http://schemas.microsoft.com/office/powerpoint/2022/08/main">
          <p228:history>
            <p228:event time="2026-04-03T18:33:08.953" id="{37B51AA6-6B50-4CE9-AF46-FD47DED35119}">
              <p228:atrbtn authorId="{1143EBCB-FB63-F85C-20CA-ECEB72A91904}"/>
              <p228:anchr>
                <p228:comment id="{E6A011A2-2E96-4732-B828-5221904887B3}"/>
              </p228:anchr>
              <p228:add/>
            </p228:event>
            <p228:event time="2026-04-03T18:33:08.953" id="{BA86A533-C845-4B41-B1DF-37FC17DEE85E}">
              <p228:atrbtn authorId="{1143EBCB-FB63-F85C-20CA-ECEB72A91904}"/>
              <p228:anchr>
                <p228:comment id="{E6A011A2-2E96-4732-B828-5221904887B3}"/>
              </p228:anchr>
              <p228:asgn authorId="{3575396A-B8D1-C20E-9DBD-C203B66DD936}"/>
            </p228:event>
            <p228:event time="2026-04-03T18:33:08.953" id="{02296213-B44A-40D6-B004-EDAA322294BD}">
              <p228:atrbtn authorId="{1143EBCB-FB63-F85C-20CA-ECEB72A91904}"/>
              <p228:anchr>
                <p228:comment id="{E6A011A2-2E96-4732-B828-5221904887B3}"/>
              </p228:anchr>
              <p228:title val="@Mishra, Yogesh please remove shading for the three boxes under define the change"/>
            </p228:event>
            <p228:event time="2026-04-03T18:33:08.953" id="{4DF0E562-FA88-4FD7-BC2C-007E77636680}">
              <p228:atrbtn authorId="{1143EBCB-FB63-F85C-20CA-ECEB72A91904}"/>
              <p228:anchr>
                <p228:comment id="{E6A011A2-2E96-4732-B828-5221904887B3}"/>
              </p228:anchr>
              <p228:date stDt="2026-04-03T18:33:08.953" endDt="2026-04-03T18:33:08.953"/>
            </p228:event>
            <p228:event time="2026-04-06T14:20:47.235" id="{988380F6-2F05-45EC-AFA4-3707C6324939}">
              <p228:atrbtn authorId="{3575396A-B8D1-C20E-9DBD-C203B66DD936}"/>
              <p228:anchr>
                <p228:comment id="{00000000-0000-0000-0000-000000000000}"/>
              </p228:anchr>
              <p228:pcntCmplt val="100000"/>
            </p228:event>
          </p228:history>
        </p228:taskDetails>
      </p:ext>
    </p188:extLst>
  </p188:cm>
</p188:cmLst>
</file>

<file path=ppt/comments/modernComment_7FFFF8AD_C2FE6EAA.xml><?xml version="1.0" encoding="utf-8"?>
<p188:cmLst xmlns:a="http://schemas.openxmlformats.org/drawingml/2006/main" xmlns:r="http://schemas.openxmlformats.org/officeDocument/2006/relationships" xmlns:p188="http://schemas.microsoft.com/office/powerpoint/2018/8/main">
  <p188:cm id="{BAF0B2F5-AEF3-4835-93F5-9081E11C7860}" authorId="{1143EBCB-FB63-F85C-20CA-ECEB72A91904}" created="2026-02-20T15:00:38.941">
    <pc:sldMkLst xmlns:pc="http://schemas.microsoft.com/office/powerpoint/2013/main/command">
      <pc:docMk/>
      <pc:sldMk cId="3271454378" sldId="2147481773"/>
    </pc:sldMkLst>
    <p188:txBody>
      <a:bodyPr/>
      <a:lstStyle/>
      <a:p>
        <a:r>
          <a:rPr lang="en-US"/>
          <a:t>[@Mishra, Yogesh] this is pages 6 &amp; 7 in the ACMP manual.. please insert here</a:t>
        </a:r>
      </a:p>
    </p188:txBody>
  </p188:cm>
</p188:cmLst>
</file>

<file path=ppt/comments/modernComment_7FFFF8AF_39A1D173.xml><?xml version="1.0" encoding="utf-8"?>
<p188:cmLst xmlns:a="http://schemas.openxmlformats.org/drawingml/2006/main" xmlns:r="http://schemas.openxmlformats.org/officeDocument/2006/relationships" xmlns:p188="http://schemas.microsoft.com/office/powerpoint/2018/8/main">
  <p188:cm id="{43E5E185-A529-44DB-B282-628318A95881}" authorId="{1143EBCB-FB63-F85C-20CA-ECEB72A91904}" created="2026-03-23T17:17:47.202">
    <pc:sldMkLst xmlns:pc="http://schemas.microsoft.com/office/powerpoint/2013/main/command">
      <pc:docMk/>
      <pc:sldMk cId="966906227" sldId="2147481775"/>
    </pc:sldMkLst>
    <p188:txBody>
      <a:bodyPr/>
      <a:lstStyle/>
      <a:p>
        <a:r>
          <a:rPr lang="en-US"/>
          <a:t>[@Mishra, Yogesh] this needs to be reworked for layout please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ABF157-98FC-44B5-A2C7-5298B52E98E6}"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EB8E04CC-7A7A-4515-80BA-5D503C743E5C}">
      <dgm:prSet phldrT="[Text]"/>
      <dgm:spPr/>
      <dgm:t>
        <a:bodyPr/>
        <a:lstStyle/>
        <a:p>
          <a:r>
            <a:rPr lang="en-US">
              <a:solidFill>
                <a:schemeClr val="bg1"/>
              </a:solidFill>
              <a:latin typeface="+mj-lt"/>
              <a:cs typeface="Calibri"/>
            </a:rPr>
            <a:t>Understanding Organizational Change Management (OCM)</a:t>
          </a:r>
          <a:endParaRPr lang="en-US">
            <a:solidFill>
              <a:schemeClr val="bg1"/>
            </a:solidFill>
          </a:endParaRPr>
        </a:p>
      </dgm:t>
    </dgm:pt>
    <dgm:pt modelId="{75F4AAE3-0D1A-41D6-B26B-5F05480141F7}" type="parTrans" cxnId="{7ADAFAF9-0D99-489A-9871-4D2960D38F13}">
      <dgm:prSet/>
      <dgm:spPr/>
      <dgm:t>
        <a:bodyPr/>
        <a:lstStyle/>
        <a:p>
          <a:endParaRPr lang="en-US"/>
        </a:p>
      </dgm:t>
    </dgm:pt>
    <dgm:pt modelId="{C10F640B-B033-4358-A9FE-D15D065A81F8}" type="sibTrans" cxnId="{7ADAFAF9-0D99-489A-9871-4D2960D38F13}">
      <dgm:prSet/>
      <dgm:spPr/>
      <dgm:t>
        <a:bodyPr/>
        <a:lstStyle/>
        <a:p>
          <a:endParaRPr lang="en-US"/>
        </a:p>
      </dgm:t>
    </dgm:pt>
    <dgm:pt modelId="{B3FA7D1F-8F16-4912-A8E0-77067F8AC03A}">
      <dgm:prSet phldrT="[Text]"/>
      <dgm:spPr/>
      <dgm:t>
        <a:bodyPr/>
        <a:lstStyle/>
        <a:p>
          <a:r>
            <a:rPr lang="en-US"/>
            <a:t>Introduction to ACMP Standard</a:t>
          </a:r>
        </a:p>
      </dgm:t>
    </dgm:pt>
    <dgm:pt modelId="{68D90D23-6D94-46CC-8223-B51463964709}" type="parTrans" cxnId="{6212F1CE-9F5E-48C8-94EA-B841BC5AD7C8}">
      <dgm:prSet/>
      <dgm:spPr/>
      <dgm:t>
        <a:bodyPr/>
        <a:lstStyle/>
        <a:p>
          <a:endParaRPr lang="en-US"/>
        </a:p>
      </dgm:t>
    </dgm:pt>
    <dgm:pt modelId="{BA5296CF-79B2-49B0-B320-EAA5707FE5A6}" type="sibTrans" cxnId="{6212F1CE-9F5E-48C8-94EA-B841BC5AD7C8}">
      <dgm:prSet/>
      <dgm:spPr/>
      <dgm:t>
        <a:bodyPr/>
        <a:lstStyle/>
        <a:p>
          <a:endParaRPr lang="en-US"/>
        </a:p>
      </dgm:t>
    </dgm:pt>
    <dgm:pt modelId="{7F100C2C-2543-4EA2-88FD-0790C05E6F6E}">
      <dgm:prSet phldrT="[Text]"/>
      <dgm:spPr/>
      <dgm:t>
        <a:bodyPr/>
        <a:lstStyle/>
        <a:p>
          <a:r>
            <a:rPr lang="en-US">
              <a:solidFill>
                <a:schemeClr val="bg1"/>
              </a:solidFill>
              <a:latin typeface="+mj-lt"/>
              <a:cs typeface="Calibri" panose="020F0502020204030204" pitchFamily="34" charset="0"/>
            </a:rPr>
            <a:t>Supporting Frameworks</a:t>
          </a:r>
          <a:endParaRPr lang="en-US">
            <a:solidFill>
              <a:schemeClr val="bg1"/>
            </a:solidFill>
          </a:endParaRPr>
        </a:p>
      </dgm:t>
    </dgm:pt>
    <dgm:pt modelId="{6DC3F3C4-AD08-4E07-8004-D46244F5FF79}" type="parTrans" cxnId="{04C43C27-E23A-40E2-A1F1-AF5409EE4C72}">
      <dgm:prSet/>
      <dgm:spPr/>
      <dgm:t>
        <a:bodyPr/>
        <a:lstStyle/>
        <a:p>
          <a:endParaRPr lang="en-US"/>
        </a:p>
      </dgm:t>
    </dgm:pt>
    <dgm:pt modelId="{AB5AF2F4-549F-458D-B9D3-20B0DC8EBA87}" type="sibTrans" cxnId="{04C43C27-E23A-40E2-A1F1-AF5409EE4C72}">
      <dgm:prSet/>
      <dgm:spPr/>
      <dgm:t>
        <a:bodyPr/>
        <a:lstStyle/>
        <a:p>
          <a:endParaRPr lang="en-US"/>
        </a:p>
      </dgm:t>
    </dgm:pt>
    <dgm:pt modelId="{CDBBF19F-D6B7-4EBD-BCF5-0BCD2E3ACBE2}">
      <dgm:prSet phldrT="[Text]"/>
      <dgm:spPr/>
      <dgm:t>
        <a:bodyPr/>
        <a:lstStyle/>
        <a:p>
          <a:r>
            <a:rPr lang="en-US">
              <a:solidFill>
                <a:schemeClr val="bg1"/>
              </a:solidFill>
              <a:latin typeface="+mj-lt"/>
              <a:cs typeface="Calibri" panose="020F0502020204030204" pitchFamily="34" charset="0"/>
            </a:rPr>
            <a:t>Reflection Activity</a:t>
          </a:r>
          <a:endParaRPr lang="en-US">
            <a:solidFill>
              <a:schemeClr val="bg1"/>
            </a:solidFill>
          </a:endParaRPr>
        </a:p>
      </dgm:t>
    </dgm:pt>
    <dgm:pt modelId="{48E9A3CA-D818-4473-A55D-E8FE5ECE0380}" type="parTrans" cxnId="{53C9F33E-7FA8-491E-93F3-988E8C21F2CA}">
      <dgm:prSet/>
      <dgm:spPr/>
      <dgm:t>
        <a:bodyPr/>
        <a:lstStyle/>
        <a:p>
          <a:endParaRPr lang="en-US"/>
        </a:p>
      </dgm:t>
    </dgm:pt>
    <dgm:pt modelId="{D23E7AAA-19ED-4187-A9E8-7ED02605870A}" type="sibTrans" cxnId="{53C9F33E-7FA8-491E-93F3-988E8C21F2CA}">
      <dgm:prSet/>
      <dgm:spPr/>
      <dgm:t>
        <a:bodyPr/>
        <a:lstStyle/>
        <a:p>
          <a:endParaRPr lang="en-US"/>
        </a:p>
      </dgm:t>
    </dgm:pt>
    <dgm:pt modelId="{CECBF731-2895-42E3-AA50-96C49A645B6A}">
      <dgm:prSet phldrT="[Text]"/>
      <dgm:spPr/>
      <dgm:t>
        <a:bodyPr/>
        <a:lstStyle/>
        <a:p>
          <a:r>
            <a:rPr lang="en-US">
              <a:solidFill>
                <a:schemeClr val="bg1"/>
              </a:solidFill>
              <a:latin typeface="+mj-lt"/>
              <a:cs typeface="Calibri" panose="020F0502020204030204" pitchFamily="34" charset="0"/>
            </a:rPr>
            <a:t>Key Change Roles</a:t>
          </a:r>
          <a:endParaRPr lang="en-US">
            <a:solidFill>
              <a:schemeClr val="bg1"/>
            </a:solidFill>
          </a:endParaRPr>
        </a:p>
      </dgm:t>
    </dgm:pt>
    <dgm:pt modelId="{D071588A-5D7D-4996-921F-37814FA3CA4B}" type="parTrans" cxnId="{0C96FEBE-AC34-40E9-8A0C-C464AB240349}">
      <dgm:prSet/>
      <dgm:spPr/>
      <dgm:t>
        <a:bodyPr/>
        <a:lstStyle/>
        <a:p>
          <a:endParaRPr lang="en-US"/>
        </a:p>
      </dgm:t>
    </dgm:pt>
    <dgm:pt modelId="{E8CCAB7A-0EBF-4030-9ACB-B933878630AE}" type="sibTrans" cxnId="{0C96FEBE-AC34-40E9-8A0C-C464AB240349}">
      <dgm:prSet/>
      <dgm:spPr/>
      <dgm:t>
        <a:bodyPr/>
        <a:lstStyle/>
        <a:p>
          <a:endParaRPr lang="en-US"/>
        </a:p>
      </dgm:t>
    </dgm:pt>
    <dgm:pt modelId="{CAB38331-044A-41D9-B9C3-219820183623}">
      <dgm:prSet phldrT="[Text]"/>
      <dgm:spPr/>
      <dgm:t>
        <a:bodyPr/>
        <a:lstStyle/>
        <a:p>
          <a:r>
            <a:rPr lang="en-US">
              <a:solidFill>
                <a:schemeClr val="bg1"/>
              </a:solidFill>
              <a:latin typeface="+mj-lt"/>
              <a:cs typeface="Calibri" panose="020F0502020204030204" pitchFamily="34" charset="0"/>
            </a:rPr>
            <a:t>Core Concepts of OCM</a:t>
          </a:r>
          <a:endParaRPr lang="en-US">
            <a:solidFill>
              <a:schemeClr val="bg1"/>
            </a:solidFill>
          </a:endParaRPr>
        </a:p>
      </dgm:t>
    </dgm:pt>
    <dgm:pt modelId="{ACBDB44B-B073-4F8B-ABB0-5AF5CD2817F1}" type="parTrans" cxnId="{A1D65758-CFA4-4684-B0E8-F2EA5587E407}">
      <dgm:prSet/>
      <dgm:spPr/>
      <dgm:t>
        <a:bodyPr/>
        <a:lstStyle/>
        <a:p>
          <a:endParaRPr lang="en-US"/>
        </a:p>
      </dgm:t>
    </dgm:pt>
    <dgm:pt modelId="{7D91A63E-CAB3-47FA-A92D-4A8D2D9061D6}" type="sibTrans" cxnId="{A1D65758-CFA4-4684-B0E8-F2EA5587E407}">
      <dgm:prSet/>
      <dgm:spPr/>
      <dgm:t>
        <a:bodyPr/>
        <a:lstStyle/>
        <a:p>
          <a:endParaRPr lang="en-US"/>
        </a:p>
      </dgm:t>
    </dgm:pt>
    <dgm:pt modelId="{DDFE2E17-C285-4822-A1CA-7910358ECF56}">
      <dgm:prSet phldrT="[Text]"/>
      <dgm:spPr/>
      <dgm:t>
        <a:bodyPr/>
        <a:lstStyle/>
        <a:p>
          <a:r>
            <a:rPr lang="en-US"/>
            <a:t>Why Change Initiatives Fail</a:t>
          </a:r>
        </a:p>
      </dgm:t>
    </dgm:pt>
    <dgm:pt modelId="{0C874A6B-A84E-46EB-88B8-E08ADEC9C79C}" type="parTrans" cxnId="{8759AF5E-24A3-4B7F-AEBB-2BF926E5BA26}">
      <dgm:prSet/>
      <dgm:spPr/>
      <dgm:t>
        <a:bodyPr/>
        <a:lstStyle/>
        <a:p>
          <a:endParaRPr lang="en-US"/>
        </a:p>
      </dgm:t>
    </dgm:pt>
    <dgm:pt modelId="{4760B2A2-CD4F-436C-8771-7EE582E63220}" type="sibTrans" cxnId="{8759AF5E-24A3-4B7F-AEBB-2BF926E5BA26}">
      <dgm:prSet/>
      <dgm:spPr/>
      <dgm:t>
        <a:bodyPr/>
        <a:lstStyle/>
        <a:p>
          <a:endParaRPr lang="en-US"/>
        </a:p>
      </dgm:t>
    </dgm:pt>
    <dgm:pt modelId="{D5159E9E-9518-4548-B50B-8F5A5650E7BB}">
      <dgm:prSet phldrT="[Text]"/>
      <dgm:spPr/>
      <dgm:t>
        <a:bodyPr/>
        <a:lstStyle/>
        <a:p>
          <a:r>
            <a:rPr lang="en-US">
              <a:solidFill>
                <a:schemeClr val="bg1"/>
              </a:solidFill>
              <a:latin typeface="+mj-lt"/>
              <a:cs typeface="Calibri" panose="020F0502020204030204" pitchFamily="34" charset="0"/>
            </a:rPr>
            <a:t>Foundational Terminology</a:t>
          </a:r>
          <a:endParaRPr lang="en-US">
            <a:solidFill>
              <a:schemeClr val="bg1"/>
            </a:solidFill>
          </a:endParaRPr>
        </a:p>
      </dgm:t>
    </dgm:pt>
    <dgm:pt modelId="{8B549F43-BBE9-454B-8480-EF84FF425643}" type="parTrans" cxnId="{9CB5201F-5E00-4D0B-B860-52390468A654}">
      <dgm:prSet/>
      <dgm:spPr/>
      <dgm:t>
        <a:bodyPr/>
        <a:lstStyle/>
        <a:p>
          <a:endParaRPr lang="en-US"/>
        </a:p>
      </dgm:t>
    </dgm:pt>
    <dgm:pt modelId="{BA2F4008-0604-4D02-A523-9C3E19311524}" type="sibTrans" cxnId="{9CB5201F-5E00-4D0B-B860-52390468A654}">
      <dgm:prSet/>
      <dgm:spPr/>
      <dgm:t>
        <a:bodyPr/>
        <a:lstStyle/>
        <a:p>
          <a:endParaRPr lang="en-US"/>
        </a:p>
      </dgm:t>
    </dgm:pt>
    <dgm:pt modelId="{768198E3-2481-40FE-922D-7D1DF64AF1A9}" type="pres">
      <dgm:prSet presAssocID="{51ABF157-98FC-44B5-A2C7-5298B52E98E6}" presName="Name0" presStyleCnt="0">
        <dgm:presLayoutVars>
          <dgm:dir/>
          <dgm:resizeHandles/>
        </dgm:presLayoutVars>
      </dgm:prSet>
      <dgm:spPr/>
    </dgm:pt>
    <dgm:pt modelId="{CF761B77-845B-4590-9E6A-08E25BD8E43E}" type="pres">
      <dgm:prSet presAssocID="{EB8E04CC-7A7A-4515-80BA-5D503C743E5C}" presName="compNode" presStyleCnt="0"/>
      <dgm:spPr/>
    </dgm:pt>
    <dgm:pt modelId="{3D700F93-C0D4-4E9A-813F-314A3BDEAF72}" type="pres">
      <dgm:prSet presAssocID="{EB8E04CC-7A7A-4515-80BA-5D503C743E5C}" presName="dummyConnPt" presStyleCnt="0"/>
      <dgm:spPr/>
    </dgm:pt>
    <dgm:pt modelId="{2C1607E5-21B1-40BA-9B2F-244490F6025B}" type="pres">
      <dgm:prSet presAssocID="{EB8E04CC-7A7A-4515-80BA-5D503C743E5C}" presName="node" presStyleLbl="node1" presStyleIdx="0" presStyleCnt="8">
        <dgm:presLayoutVars>
          <dgm:bulletEnabled val="1"/>
        </dgm:presLayoutVars>
      </dgm:prSet>
      <dgm:spPr/>
    </dgm:pt>
    <dgm:pt modelId="{A4D7AD4F-89F3-461B-BAED-DA893E0B0178}" type="pres">
      <dgm:prSet presAssocID="{C10F640B-B033-4358-A9FE-D15D065A81F8}" presName="sibTrans" presStyleLbl="bgSibTrans2D1" presStyleIdx="0" presStyleCnt="7"/>
      <dgm:spPr/>
    </dgm:pt>
    <dgm:pt modelId="{02638D51-BB29-4D8A-9261-74108362AA72}" type="pres">
      <dgm:prSet presAssocID="{B3FA7D1F-8F16-4912-A8E0-77067F8AC03A}" presName="compNode" presStyleCnt="0"/>
      <dgm:spPr/>
    </dgm:pt>
    <dgm:pt modelId="{48E6B123-C42A-489C-83CF-BA2E6172D4A0}" type="pres">
      <dgm:prSet presAssocID="{B3FA7D1F-8F16-4912-A8E0-77067F8AC03A}" presName="dummyConnPt" presStyleCnt="0"/>
      <dgm:spPr/>
    </dgm:pt>
    <dgm:pt modelId="{F384BF79-6D2A-4B52-9A84-8E25C06E0AE0}" type="pres">
      <dgm:prSet presAssocID="{B3FA7D1F-8F16-4912-A8E0-77067F8AC03A}" presName="node" presStyleLbl="node1" presStyleIdx="1" presStyleCnt="8">
        <dgm:presLayoutVars>
          <dgm:bulletEnabled val="1"/>
        </dgm:presLayoutVars>
      </dgm:prSet>
      <dgm:spPr/>
    </dgm:pt>
    <dgm:pt modelId="{42CF9F10-1953-4464-94B6-74932C1EA217}" type="pres">
      <dgm:prSet presAssocID="{BA5296CF-79B2-49B0-B320-EAA5707FE5A6}" presName="sibTrans" presStyleLbl="bgSibTrans2D1" presStyleIdx="1" presStyleCnt="7"/>
      <dgm:spPr/>
    </dgm:pt>
    <dgm:pt modelId="{76692389-704F-44E1-9CA5-21B6409EF995}" type="pres">
      <dgm:prSet presAssocID="{7F100C2C-2543-4EA2-88FD-0790C05E6F6E}" presName="compNode" presStyleCnt="0"/>
      <dgm:spPr/>
    </dgm:pt>
    <dgm:pt modelId="{F37A656E-FDA7-446A-9CB3-8A31BF7D6A2B}" type="pres">
      <dgm:prSet presAssocID="{7F100C2C-2543-4EA2-88FD-0790C05E6F6E}" presName="dummyConnPt" presStyleCnt="0"/>
      <dgm:spPr/>
    </dgm:pt>
    <dgm:pt modelId="{AF8EB539-BBF9-4A6B-B48B-291B738C6E5B}" type="pres">
      <dgm:prSet presAssocID="{7F100C2C-2543-4EA2-88FD-0790C05E6F6E}" presName="node" presStyleLbl="node1" presStyleIdx="2" presStyleCnt="8">
        <dgm:presLayoutVars>
          <dgm:bulletEnabled val="1"/>
        </dgm:presLayoutVars>
      </dgm:prSet>
      <dgm:spPr/>
    </dgm:pt>
    <dgm:pt modelId="{DA64C5A9-729F-4BE3-9774-7DA75D70D9A1}" type="pres">
      <dgm:prSet presAssocID="{AB5AF2F4-549F-458D-B9D3-20B0DC8EBA87}" presName="sibTrans" presStyleLbl="bgSibTrans2D1" presStyleIdx="2" presStyleCnt="7"/>
      <dgm:spPr/>
    </dgm:pt>
    <dgm:pt modelId="{308BEA7B-5250-4213-A046-F85E485A00D4}" type="pres">
      <dgm:prSet presAssocID="{CDBBF19F-D6B7-4EBD-BCF5-0BCD2E3ACBE2}" presName="compNode" presStyleCnt="0"/>
      <dgm:spPr/>
    </dgm:pt>
    <dgm:pt modelId="{A25FC454-A163-4B94-A84F-460B112724F5}" type="pres">
      <dgm:prSet presAssocID="{CDBBF19F-D6B7-4EBD-BCF5-0BCD2E3ACBE2}" presName="dummyConnPt" presStyleCnt="0"/>
      <dgm:spPr/>
    </dgm:pt>
    <dgm:pt modelId="{F3DB78FF-233D-47E7-8B7E-D502E9F4A092}" type="pres">
      <dgm:prSet presAssocID="{CDBBF19F-D6B7-4EBD-BCF5-0BCD2E3ACBE2}" presName="node" presStyleLbl="node1" presStyleIdx="3" presStyleCnt="8">
        <dgm:presLayoutVars>
          <dgm:bulletEnabled val="1"/>
        </dgm:presLayoutVars>
      </dgm:prSet>
      <dgm:spPr/>
    </dgm:pt>
    <dgm:pt modelId="{FF4B7355-6C03-4AF5-9765-D7F0A5573553}" type="pres">
      <dgm:prSet presAssocID="{D23E7AAA-19ED-4187-A9E8-7ED02605870A}" presName="sibTrans" presStyleLbl="bgSibTrans2D1" presStyleIdx="3" presStyleCnt="7"/>
      <dgm:spPr/>
    </dgm:pt>
    <dgm:pt modelId="{C1C5DA41-FFD7-4A44-A339-C339B73B9036}" type="pres">
      <dgm:prSet presAssocID="{CECBF731-2895-42E3-AA50-96C49A645B6A}" presName="compNode" presStyleCnt="0"/>
      <dgm:spPr/>
    </dgm:pt>
    <dgm:pt modelId="{E4124667-C834-4F10-BD10-53C9E06EF953}" type="pres">
      <dgm:prSet presAssocID="{CECBF731-2895-42E3-AA50-96C49A645B6A}" presName="dummyConnPt" presStyleCnt="0"/>
      <dgm:spPr/>
    </dgm:pt>
    <dgm:pt modelId="{14AA3370-BCD8-46A0-A301-4ED6821A7EAC}" type="pres">
      <dgm:prSet presAssocID="{CECBF731-2895-42E3-AA50-96C49A645B6A}" presName="node" presStyleLbl="node1" presStyleIdx="4" presStyleCnt="8">
        <dgm:presLayoutVars>
          <dgm:bulletEnabled val="1"/>
        </dgm:presLayoutVars>
      </dgm:prSet>
      <dgm:spPr/>
    </dgm:pt>
    <dgm:pt modelId="{856EED0A-9A4B-4055-A63A-6E429AC0275B}" type="pres">
      <dgm:prSet presAssocID="{E8CCAB7A-0EBF-4030-9ACB-B933878630AE}" presName="sibTrans" presStyleLbl="bgSibTrans2D1" presStyleIdx="4" presStyleCnt="7"/>
      <dgm:spPr/>
    </dgm:pt>
    <dgm:pt modelId="{0B44D6A6-5A9A-49FB-810E-5E0C2AE29B43}" type="pres">
      <dgm:prSet presAssocID="{CAB38331-044A-41D9-B9C3-219820183623}" presName="compNode" presStyleCnt="0"/>
      <dgm:spPr/>
    </dgm:pt>
    <dgm:pt modelId="{4230A813-9059-4E11-9EB5-D8E26B0AEC1C}" type="pres">
      <dgm:prSet presAssocID="{CAB38331-044A-41D9-B9C3-219820183623}" presName="dummyConnPt" presStyleCnt="0"/>
      <dgm:spPr/>
    </dgm:pt>
    <dgm:pt modelId="{F1DBB3ED-CBE6-400A-A169-ED2966FA4274}" type="pres">
      <dgm:prSet presAssocID="{CAB38331-044A-41D9-B9C3-219820183623}" presName="node" presStyleLbl="node1" presStyleIdx="5" presStyleCnt="8">
        <dgm:presLayoutVars>
          <dgm:bulletEnabled val="1"/>
        </dgm:presLayoutVars>
      </dgm:prSet>
      <dgm:spPr/>
    </dgm:pt>
    <dgm:pt modelId="{3D1416B3-D9A3-48F6-AC4A-A67A1E6F65DA}" type="pres">
      <dgm:prSet presAssocID="{7D91A63E-CAB3-47FA-A92D-4A8D2D9061D6}" presName="sibTrans" presStyleLbl="bgSibTrans2D1" presStyleIdx="5" presStyleCnt="7"/>
      <dgm:spPr/>
    </dgm:pt>
    <dgm:pt modelId="{5EB84E78-A6AA-4BDF-82F3-55717DAFBC32}" type="pres">
      <dgm:prSet presAssocID="{DDFE2E17-C285-4822-A1CA-7910358ECF56}" presName="compNode" presStyleCnt="0"/>
      <dgm:spPr/>
    </dgm:pt>
    <dgm:pt modelId="{A8BFA0C2-D6D3-43DC-9DA1-D63433305332}" type="pres">
      <dgm:prSet presAssocID="{DDFE2E17-C285-4822-A1CA-7910358ECF56}" presName="dummyConnPt" presStyleCnt="0"/>
      <dgm:spPr/>
    </dgm:pt>
    <dgm:pt modelId="{CB3E9710-3DEB-4566-82DC-992CF4AA985D}" type="pres">
      <dgm:prSet presAssocID="{DDFE2E17-C285-4822-A1CA-7910358ECF56}" presName="node" presStyleLbl="node1" presStyleIdx="6" presStyleCnt="8">
        <dgm:presLayoutVars>
          <dgm:bulletEnabled val="1"/>
        </dgm:presLayoutVars>
      </dgm:prSet>
      <dgm:spPr/>
    </dgm:pt>
    <dgm:pt modelId="{48A753A0-EA8C-445C-BBD2-A67A0FAFF099}" type="pres">
      <dgm:prSet presAssocID="{4760B2A2-CD4F-436C-8771-7EE582E63220}" presName="sibTrans" presStyleLbl="bgSibTrans2D1" presStyleIdx="6" presStyleCnt="7"/>
      <dgm:spPr/>
    </dgm:pt>
    <dgm:pt modelId="{5C6161E7-35CE-4881-8ECB-714AC6EBE7A9}" type="pres">
      <dgm:prSet presAssocID="{D5159E9E-9518-4548-B50B-8F5A5650E7BB}" presName="compNode" presStyleCnt="0"/>
      <dgm:spPr/>
    </dgm:pt>
    <dgm:pt modelId="{3406E4D5-7F24-45E8-BFC9-E406D6805408}" type="pres">
      <dgm:prSet presAssocID="{D5159E9E-9518-4548-B50B-8F5A5650E7BB}" presName="dummyConnPt" presStyleCnt="0"/>
      <dgm:spPr/>
    </dgm:pt>
    <dgm:pt modelId="{D9B93BF7-D83C-4CAF-ABEC-6C4B48DEECD0}" type="pres">
      <dgm:prSet presAssocID="{D5159E9E-9518-4548-B50B-8F5A5650E7BB}" presName="node" presStyleLbl="node1" presStyleIdx="7" presStyleCnt="8">
        <dgm:presLayoutVars>
          <dgm:bulletEnabled val="1"/>
        </dgm:presLayoutVars>
      </dgm:prSet>
      <dgm:spPr/>
    </dgm:pt>
  </dgm:ptLst>
  <dgm:cxnLst>
    <dgm:cxn modelId="{7AE78B11-B385-49AD-B22E-202EEE82B106}" type="presOf" srcId="{B3FA7D1F-8F16-4912-A8E0-77067F8AC03A}" destId="{F384BF79-6D2A-4B52-9A84-8E25C06E0AE0}" srcOrd="0" destOrd="0" presId="urn:microsoft.com/office/officeart/2005/8/layout/bProcess4"/>
    <dgm:cxn modelId="{9CB5201F-5E00-4D0B-B860-52390468A654}" srcId="{51ABF157-98FC-44B5-A2C7-5298B52E98E6}" destId="{D5159E9E-9518-4548-B50B-8F5A5650E7BB}" srcOrd="7" destOrd="0" parTransId="{8B549F43-BBE9-454B-8480-EF84FF425643}" sibTransId="{BA2F4008-0604-4D02-A523-9C3E19311524}"/>
    <dgm:cxn modelId="{04C43C27-E23A-40E2-A1F1-AF5409EE4C72}" srcId="{51ABF157-98FC-44B5-A2C7-5298B52E98E6}" destId="{7F100C2C-2543-4EA2-88FD-0790C05E6F6E}" srcOrd="2" destOrd="0" parTransId="{6DC3F3C4-AD08-4E07-8004-D46244F5FF79}" sibTransId="{AB5AF2F4-549F-458D-B9D3-20B0DC8EBA87}"/>
    <dgm:cxn modelId="{CC03D02E-AB6F-4F9D-9B17-386A9C5938BC}" type="presOf" srcId="{7D91A63E-CAB3-47FA-A92D-4A8D2D9061D6}" destId="{3D1416B3-D9A3-48F6-AC4A-A67A1E6F65DA}" srcOrd="0" destOrd="0" presId="urn:microsoft.com/office/officeart/2005/8/layout/bProcess4"/>
    <dgm:cxn modelId="{53C9F33E-7FA8-491E-93F3-988E8C21F2CA}" srcId="{51ABF157-98FC-44B5-A2C7-5298B52E98E6}" destId="{CDBBF19F-D6B7-4EBD-BCF5-0BCD2E3ACBE2}" srcOrd="3" destOrd="0" parTransId="{48E9A3CA-D818-4473-A55D-E8FE5ECE0380}" sibTransId="{D23E7AAA-19ED-4187-A9E8-7ED02605870A}"/>
    <dgm:cxn modelId="{8759AF5E-24A3-4B7F-AEBB-2BF926E5BA26}" srcId="{51ABF157-98FC-44B5-A2C7-5298B52E98E6}" destId="{DDFE2E17-C285-4822-A1CA-7910358ECF56}" srcOrd="6" destOrd="0" parTransId="{0C874A6B-A84E-46EB-88B8-E08ADEC9C79C}" sibTransId="{4760B2A2-CD4F-436C-8771-7EE582E63220}"/>
    <dgm:cxn modelId="{52765145-A5EE-4D7C-A690-EEBC59CA51C0}" type="presOf" srcId="{EB8E04CC-7A7A-4515-80BA-5D503C743E5C}" destId="{2C1607E5-21B1-40BA-9B2F-244490F6025B}" srcOrd="0" destOrd="0" presId="urn:microsoft.com/office/officeart/2005/8/layout/bProcess4"/>
    <dgm:cxn modelId="{93177666-F7D4-4538-9E2D-F40B8E2C1179}" type="presOf" srcId="{AB5AF2F4-549F-458D-B9D3-20B0DC8EBA87}" destId="{DA64C5A9-729F-4BE3-9774-7DA75D70D9A1}" srcOrd="0" destOrd="0" presId="urn:microsoft.com/office/officeart/2005/8/layout/bProcess4"/>
    <dgm:cxn modelId="{B0E1F669-C645-4F2E-B4B8-52FD17B31901}" type="presOf" srcId="{CDBBF19F-D6B7-4EBD-BCF5-0BCD2E3ACBE2}" destId="{F3DB78FF-233D-47E7-8B7E-D502E9F4A092}" srcOrd="0" destOrd="0" presId="urn:microsoft.com/office/officeart/2005/8/layout/bProcess4"/>
    <dgm:cxn modelId="{3B909451-1CA1-4D7B-A68E-520475F3756B}" type="presOf" srcId="{C10F640B-B033-4358-A9FE-D15D065A81F8}" destId="{A4D7AD4F-89F3-461B-BAED-DA893E0B0178}" srcOrd="0" destOrd="0" presId="urn:microsoft.com/office/officeart/2005/8/layout/bProcess4"/>
    <dgm:cxn modelId="{A1D65758-CFA4-4684-B0E8-F2EA5587E407}" srcId="{51ABF157-98FC-44B5-A2C7-5298B52E98E6}" destId="{CAB38331-044A-41D9-B9C3-219820183623}" srcOrd="5" destOrd="0" parTransId="{ACBDB44B-B073-4F8B-ABB0-5AF5CD2817F1}" sibTransId="{7D91A63E-CAB3-47FA-A92D-4A8D2D9061D6}"/>
    <dgm:cxn modelId="{E5068D82-F065-4574-B0A8-485C44596AE3}" type="presOf" srcId="{7F100C2C-2543-4EA2-88FD-0790C05E6F6E}" destId="{AF8EB539-BBF9-4A6B-B48B-291B738C6E5B}" srcOrd="0" destOrd="0" presId="urn:microsoft.com/office/officeart/2005/8/layout/bProcess4"/>
    <dgm:cxn modelId="{28962892-42C3-4148-97B4-DA6C73736707}" type="presOf" srcId="{E8CCAB7A-0EBF-4030-9ACB-B933878630AE}" destId="{856EED0A-9A4B-4055-A63A-6E429AC0275B}" srcOrd="0" destOrd="0" presId="urn:microsoft.com/office/officeart/2005/8/layout/bProcess4"/>
    <dgm:cxn modelId="{05915BBA-1A5F-42CB-9A68-50E30CF5ECAB}" type="presOf" srcId="{D5159E9E-9518-4548-B50B-8F5A5650E7BB}" destId="{D9B93BF7-D83C-4CAF-ABEC-6C4B48DEECD0}" srcOrd="0" destOrd="0" presId="urn:microsoft.com/office/officeart/2005/8/layout/bProcess4"/>
    <dgm:cxn modelId="{0C96FEBE-AC34-40E9-8A0C-C464AB240349}" srcId="{51ABF157-98FC-44B5-A2C7-5298B52E98E6}" destId="{CECBF731-2895-42E3-AA50-96C49A645B6A}" srcOrd="4" destOrd="0" parTransId="{D071588A-5D7D-4996-921F-37814FA3CA4B}" sibTransId="{E8CCAB7A-0EBF-4030-9ACB-B933878630AE}"/>
    <dgm:cxn modelId="{ADADAAC8-FD4C-4896-96BE-D302DFE91593}" type="presOf" srcId="{CAB38331-044A-41D9-B9C3-219820183623}" destId="{F1DBB3ED-CBE6-400A-A169-ED2966FA4274}" srcOrd="0" destOrd="0" presId="urn:microsoft.com/office/officeart/2005/8/layout/bProcess4"/>
    <dgm:cxn modelId="{6212F1CE-9F5E-48C8-94EA-B841BC5AD7C8}" srcId="{51ABF157-98FC-44B5-A2C7-5298B52E98E6}" destId="{B3FA7D1F-8F16-4912-A8E0-77067F8AC03A}" srcOrd="1" destOrd="0" parTransId="{68D90D23-6D94-46CC-8223-B51463964709}" sibTransId="{BA5296CF-79B2-49B0-B320-EAA5707FE5A6}"/>
    <dgm:cxn modelId="{0ADDB0D0-112D-4A38-86F2-155CB4754B26}" type="presOf" srcId="{CECBF731-2895-42E3-AA50-96C49A645B6A}" destId="{14AA3370-BCD8-46A0-A301-4ED6821A7EAC}" srcOrd="0" destOrd="0" presId="urn:microsoft.com/office/officeart/2005/8/layout/bProcess4"/>
    <dgm:cxn modelId="{F00F54D3-10DA-4CC8-AFB9-5264B18CDE9F}" type="presOf" srcId="{51ABF157-98FC-44B5-A2C7-5298B52E98E6}" destId="{768198E3-2481-40FE-922D-7D1DF64AF1A9}" srcOrd="0" destOrd="0" presId="urn:microsoft.com/office/officeart/2005/8/layout/bProcess4"/>
    <dgm:cxn modelId="{9E9C2DD7-994D-4934-BA6E-77348BA54032}" type="presOf" srcId="{D23E7AAA-19ED-4187-A9E8-7ED02605870A}" destId="{FF4B7355-6C03-4AF5-9765-D7F0A5573553}" srcOrd="0" destOrd="0" presId="urn:microsoft.com/office/officeart/2005/8/layout/bProcess4"/>
    <dgm:cxn modelId="{6195C2DF-62CB-44E0-917B-D758BFFDD0CB}" type="presOf" srcId="{DDFE2E17-C285-4822-A1CA-7910358ECF56}" destId="{CB3E9710-3DEB-4566-82DC-992CF4AA985D}" srcOrd="0" destOrd="0" presId="urn:microsoft.com/office/officeart/2005/8/layout/bProcess4"/>
    <dgm:cxn modelId="{46E4E8EC-B931-4308-B6F9-C5D29034832C}" type="presOf" srcId="{4760B2A2-CD4F-436C-8771-7EE582E63220}" destId="{48A753A0-EA8C-445C-BBD2-A67A0FAFF099}" srcOrd="0" destOrd="0" presId="urn:microsoft.com/office/officeart/2005/8/layout/bProcess4"/>
    <dgm:cxn modelId="{4CAB58F3-F1A8-40C6-B27B-63A350B8FC82}" type="presOf" srcId="{BA5296CF-79B2-49B0-B320-EAA5707FE5A6}" destId="{42CF9F10-1953-4464-94B6-74932C1EA217}" srcOrd="0" destOrd="0" presId="urn:microsoft.com/office/officeart/2005/8/layout/bProcess4"/>
    <dgm:cxn modelId="{7ADAFAF9-0D99-489A-9871-4D2960D38F13}" srcId="{51ABF157-98FC-44B5-A2C7-5298B52E98E6}" destId="{EB8E04CC-7A7A-4515-80BA-5D503C743E5C}" srcOrd="0" destOrd="0" parTransId="{75F4AAE3-0D1A-41D6-B26B-5F05480141F7}" sibTransId="{C10F640B-B033-4358-A9FE-D15D065A81F8}"/>
    <dgm:cxn modelId="{FA7E10A3-B311-4706-9DEC-8EEA31D18ECB}" type="presParOf" srcId="{768198E3-2481-40FE-922D-7D1DF64AF1A9}" destId="{CF761B77-845B-4590-9E6A-08E25BD8E43E}" srcOrd="0" destOrd="0" presId="urn:microsoft.com/office/officeart/2005/8/layout/bProcess4"/>
    <dgm:cxn modelId="{4BBDE0C2-2FC6-41CB-8A29-0F32E395F7A4}" type="presParOf" srcId="{CF761B77-845B-4590-9E6A-08E25BD8E43E}" destId="{3D700F93-C0D4-4E9A-813F-314A3BDEAF72}" srcOrd="0" destOrd="0" presId="urn:microsoft.com/office/officeart/2005/8/layout/bProcess4"/>
    <dgm:cxn modelId="{B3F5518A-18A4-4CAC-85FC-B544D9DB1AAB}" type="presParOf" srcId="{CF761B77-845B-4590-9E6A-08E25BD8E43E}" destId="{2C1607E5-21B1-40BA-9B2F-244490F6025B}" srcOrd="1" destOrd="0" presId="urn:microsoft.com/office/officeart/2005/8/layout/bProcess4"/>
    <dgm:cxn modelId="{37FA1EA1-D4BA-420C-BA9B-0941D0CD869E}" type="presParOf" srcId="{768198E3-2481-40FE-922D-7D1DF64AF1A9}" destId="{A4D7AD4F-89F3-461B-BAED-DA893E0B0178}" srcOrd="1" destOrd="0" presId="urn:microsoft.com/office/officeart/2005/8/layout/bProcess4"/>
    <dgm:cxn modelId="{4F88520B-4F07-4918-B528-284813A67828}" type="presParOf" srcId="{768198E3-2481-40FE-922D-7D1DF64AF1A9}" destId="{02638D51-BB29-4D8A-9261-74108362AA72}" srcOrd="2" destOrd="0" presId="urn:microsoft.com/office/officeart/2005/8/layout/bProcess4"/>
    <dgm:cxn modelId="{634D570E-B03C-4D16-8305-A596298AC530}" type="presParOf" srcId="{02638D51-BB29-4D8A-9261-74108362AA72}" destId="{48E6B123-C42A-489C-83CF-BA2E6172D4A0}" srcOrd="0" destOrd="0" presId="urn:microsoft.com/office/officeart/2005/8/layout/bProcess4"/>
    <dgm:cxn modelId="{A85BDEC7-7063-40A9-B252-39334A01265F}" type="presParOf" srcId="{02638D51-BB29-4D8A-9261-74108362AA72}" destId="{F384BF79-6D2A-4B52-9A84-8E25C06E0AE0}" srcOrd="1" destOrd="0" presId="urn:microsoft.com/office/officeart/2005/8/layout/bProcess4"/>
    <dgm:cxn modelId="{04873CCC-8551-4824-8CAB-39F8F1F60C45}" type="presParOf" srcId="{768198E3-2481-40FE-922D-7D1DF64AF1A9}" destId="{42CF9F10-1953-4464-94B6-74932C1EA217}" srcOrd="3" destOrd="0" presId="urn:microsoft.com/office/officeart/2005/8/layout/bProcess4"/>
    <dgm:cxn modelId="{B5188136-8753-4904-ABD2-9E9E8FE0DC8C}" type="presParOf" srcId="{768198E3-2481-40FE-922D-7D1DF64AF1A9}" destId="{76692389-704F-44E1-9CA5-21B6409EF995}" srcOrd="4" destOrd="0" presId="urn:microsoft.com/office/officeart/2005/8/layout/bProcess4"/>
    <dgm:cxn modelId="{130D9019-AF3E-4476-B536-0F8EAC5FF625}" type="presParOf" srcId="{76692389-704F-44E1-9CA5-21B6409EF995}" destId="{F37A656E-FDA7-446A-9CB3-8A31BF7D6A2B}" srcOrd="0" destOrd="0" presId="urn:microsoft.com/office/officeart/2005/8/layout/bProcess4"/>
    <dgm:cxn modelId="{4B60FA05-DB9F-41DC-88CB-AECEA300096A}" type="presParOf" srcId="{76692389-704F-44E1-9CA5-21B6409EF995}" destId="{AF8EB539-BBF9-4A6B-B48B-291B738C6E5B}" srcOrd="1" destOrd="0" presId="urn:microsoft.com/office/officeart/2005/8/layout/bProcess4"/>
    <dgm:cxn modelId="{13D307DE-56C6-436E-A72C-F4EF67D728FD}" type="presParOf" srcId="{768198E3-2481-40FE-922D-7D1DF64AF1A9}" destId="{DA64C5A9-729F-4BE3-9774-7DA75D70D9A1}" srcOrd="5" destOrd="0" presId="urn:microsoft.com/office/officeart/2005/8/layout/bProcess4"/>
    <dgm:cxn modelId="{263226BF-5DFB-44F6-9607-4F9DA41ADDBC}" type="presParOf" srcId="{768198E3-2481-40FE-922D-7D1DF64AF1A9}" destId="{308BEA7B-5250-4213-A046-F85E485A00D4}" srcOrd="6" destOrd="0" presId="urn:microsoft.com/office/officeart/2005/8/layout/bProcess4"/>
    <dgm:cxn modelId="{226760EE-3FF9-48D7-AEBE-E5F64D68304F}" type="presParOf" srcId="{308BEA7B-5250-4213-A046-F85E485A00D4}" destId="{A25FC454-A163-4B94-A84F-460B112724F5}" srcOrd="0" destOrd="0" presId="urn:microsoft.com/office/officeart/2005/8/layout/bProcess4"/>
    <dgm:cxn modelId="{19C12214-C213-482A-B737-BC91B1F69980}" type="presParOf" srcId="{308BEA7B-5250-4213-A046-F85E485A00D4}" destId="{F3DB78FF-233D-47E7-8B7E-D502E9F4A092}" srcOrd="1" destOrd="0" presId="urn:microsoft.com/office/officeart/2005/8/layout/bProcess4"/>
    <dgm:cxn modelId="{61468DA7-F675-4415-9383-ABAD4AA0BFB2}" type="presParOf" srcId="{768198E3-2481-40FE-922D-7D1DF64AF1A9}" destId="{FF4B7355-6C03-4AF5-9765-D7F0A5573553}" srcOrd="7" destOrd="0" presId="urn:microsoft.com/office/officeart/2005/8/layout/bProcess4"/>
    <dgm:cxn modelId="{C4835C74-6F5A-402E-9C80-BF7898F0163A}" type="presParOf" srcId="{768198E3-2481-40FE-922D-7D1DF64AF1A9}" destId="{C1C5DA41-FFD7-4A44-A339-C339B73B9036}" srcOrd="8" destOrd="0" presId="urn:microsoft.com/office/officeart/2005/8/layout/bProcess4"/>
    <dgm:cxn modelId="{E453C4C6-732F-4B7A-9E62-81B31D92B004}" type="presParOf" srcId="{C1C5DA41-FFD7-4A44-A339-C339B73B9036}" destId="{E4124667-C834-4F10-BD10-53C9E06EF953}" srcOrd="0" destOrd="0" presId="urn:microsoft.com/office/officeart/2005/8/layout/bProcess4"/>
    <dgm:cxn modelId="{380A388D-8507-47BA-8E06-1CE0A8EE93E3}" type="presParOf" srcId="{C1C5DA41-FFD7-4A44-A339-C339B73B9036}" destId="{14AA3370-BCD8-46A0-A301-4ED6821A7EAC}" srcOrd="1" destOrd="0" presId="urn:microsoft.com/office/officeart/2005/8/layout/bProcess4"/>
    <dgm:cxn modelId="{B7F22B6D-DA42-46AF-9152-FD2108831E3D}" type="presParOf" srcId="{768198E3-2481-40FE-922D-7D1DF64AF1A9}" destId="{856EED0A-9A4B-4055-A63A-6E429AC0275B}" srcOrd="9" destOrd="0" presId="urn:microsoft.com/office/officeart/2005/8/layout/bProcess4"/>
    <dgm:cxn modelId="{42647956-5209-4545-AC39-7042E96EDE49}" type="presParOf" srcId="{768198E3-2481-40FE-922D-7D1DF64AF1A9}" destId="{0B44D6A6-5A9A-49FB-810E-5E0C2AE29B43}" srcOrd="10" destOrd="0" presId="urn:microsoft.com/office/officeart/2005/8/layout/bProcess4"/>
    <dgm:cxn modelId="{0E778BC4-F591-47BD-99D9-00EEDF5A5A0E}" type="presParOf" srcId="{0B44D6A6-5A9A-49FB-810E-5E0C2AE29B43}" destId="{4230A813-9059-4E11-9EB5-D8E26B0AEC1C}" srcOrd="0" destOrd="0" presId="urn:microsoft.com/office/officeart/2005/8/layout/bProcess4"/>
    <dgm:cxn modelId="{739DACF3-2AA2-4171-8CB6-7082B677956C}" type="presParOf" srcId="{0B44D6A6-5A9A-49FB-810E-5E0C2AE29B43}" destId="{F1DBB3ED-CBE6-400A-A169-ED2966FA4274}" srcOrd="1" destOrd="0" presId="urn:microsoft.com/office/officeart/2005/8/layout/bProcess4"/>
    <dgm:cxn modelId="{9EC21169-C096-4710-B055-34B2EB0C9390}" type="presParOf" srcId="{768198E3-2481-40FE-922D-7D1DF64AF1A9}" destId="{3D1416B3-D9A3-48F6-AC4A-A67A1E6F65DA}" srcOrd="11" destOrd="0" presId="urn:microsoft.com/office/officeart/2005/8/layout/bProcess4"/>
    <dgm:cxn modelId="{C2B0C4BD-5553-45BA-AE74-07A72A6666B3}" type="presParOf" srcId="{768198E3-2481-40FE-922D-7D1DF64AF1A9}" destId="{5EB84E78-A6AA-4BDF-82F3-55717DAFBC32}" srcOrd="12" destOrd="0" presId="urn:microsoft.com/office/officeart/2005/8/layout/bProcess4"/>
    <dgm:cxn modelId="{2288A4ED-250F-4FBE-8F2F-D7A6A1E75912}" type="presParOf" srcId="{5EB84E78-A6AA-4BDF-82F3-55717DAFBC32}" destId="{A8BFA0C2-D6D3-43DC-9DA1-D63433305332}" srcOrd="0" destOrd="0" presId="urn:microsoft.com/office/officeart/2005/8/layout/bProcess4"/>
    <dgm:cxn modelId="{B1637216-DA82-4F78-98CB-833C585D6FF9}" type="presParOf" srcId="{5EB84E78-A6AA-4BDF-82F3-55717DAFBC32}" destId="{CB3E9710-3DEB-4566-82DC-992CF4AA985D}" srcOrd="1" destOrd="0" presId="urn:microsoft.com/office/officeart/2005/8/layout/bProcess4"/>
    <dgm:cxn modelId="{BB8A21F8-FBCB-4BE5-A27B-A24090D5DB8F}" type="presParOf" srcId="{768198E3-2481-40FE-922D-7D1DF64AF1A9}" destId="{48A753A0-EA8C-445C-BBD2-A67A0FAFF099}" srcOrd="13" destOrd="0" presId="urn:microsoft.com/office/officeart/2005/8/layout/bProcess4"/>
    <dgm:cxn modelId="{499722CD-83BF-4633-B5A2-D42ACEA352A7}" type="presParOf" srcId="{768198E3-2481-40FE-922D-7D1DF64AF1A9}" destId="{5C6161E7-35CE-4881-8ECB-714AC6EBE7A9}" srcOrd="14" destOrd="0" presId="urn:microsoft.com/office/officeart/2005/8/layout/bProcess4"/>
    <dgm:cxn modelId="{B2A41F7A-C85F-46C3-AFFB-54646E7888C6}" type="presParOf" srcId="{5C6161E7-35CE-4881-8ECB-714AC6EBE7A9}" destId="{3406E4D5-7F24-45E8-BFC9-E406D6805408}" srcOrd="0" destOrd="0" presId="urn:microsoft.com/office/officeart/2005/8/layout/bProcess4"/>
    <dgm:cxn modelId="{8DCDBCA6-FD93-4B4D-918A-3191C28595F2}" type="presParOf" srcId="{5C6161E7-35CE-4881-8ECB-714AC6EBE7A9}" destId="{D9B93BF7-D83C-4CAF-ABEC-6C4B48DEECD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F11F01-2D31-46C6-B997-A07C6AF0228F}"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1A05C1CA-2A11-4A3D-8453-78E1D60D9243}">
      <dgm:prSet phldrT="[Text]" phldr="0"/>
      <dgm:spPr/>
      <dgm:t>
        <a:bodyPr/>
        <a:lstStyle/>
        <a:p>
          <a:pPr rtl="0"/>
          <a:r>
            <a:rPr lang="en-US">
              <a:latin typeface="Arial"/>
            </a:rPr>
            <a:t>Global ACMP</a:t>
          </a:r>
          <a:endParaRPr lang="en-US"/>
        </a:p>
      </dgm:t>
    </dgm:pt>
    <dgm:pt modelId="{8F4C905E-2983-4B2B-83F3-90586CAFC727}" type="parTrans" cxnId="{A2017D46-881F-4219-A313-5A4EE2378E46}">
      <dgm:prSet/>
      <dgm:spPr/>
      <dgm:t>
        <a:bodyPr/>
        <a:lstStyle/>
        <a:p>
          <a:endParaRPr lang="en-US"/>
        </a:p>
      </dgm:t>
    </dgm:pt>
    <dgm:pt modelId="{E047FC14-6B9C-4D09-BB8E-BBE74524E332}" type="sibTrans" cxnId="{A2017D46-881F-4219-A313-5A4EE2378E46}">
      <dgm:prSet/>
      <dgm:spPr/>
      <dgm:t>
        <a:bodyPr/>
        <a:lstStyle/>
        <a:p>
          <a:endParaRPr lang="en-US"/>
        </a:p>
      </dgm:t>
    </dgm:pt>
    <dgm:pt modelId="{18BCC871-0A0D-4ECF-B366-A18A561BAF6B}">
      <dgm:prSet phldrT="[Text]" phldr="0"/>
      <dgm:spPr/>
      <dgm:t>
        <a:bodyPr/>
        <a:lstStyle/>
        <a:p>
          <a:pPr rtl="0"/>
          <a:r>
            <a:rPr lang="en-US" err="1">
              <a:latin typeface="Arial"/>
            </a:rPr>
            <a:t>ProSci</a:t>
          </a:r>
          <a:r>
            <a:rPr lang="en-US">
              <a:latin typeface="Arial"/>
            </a:rPr>
            <a:t> - ADKAR</a:t>
          </a:r>
          <a:endParaRPr lang="en-US"/>
        </a:p>
      </dgm:t>
    </dgm:pt>
    <dgm:pt modelId="{C72025A5-6B72-48D5-8A13-56B4FC4116D1}" type="parTrans" cxnId="{3E4C32D0-254C-424A-9C60-ECDC10FC717C}">
      <dgm:prSet/>
      <dgm:spPr/>
      <dgm:t>
        <a:bodyPr/>
        <a:lstStyle/>
        <a:p>
          <a:endParaRPr lang="en-US"/>
        </a:p>
      </dgm:t>
    </dgm:pt>
    <dgm:pt modelId="{275B8940-809A-4F9D-8182-EF9B3C471A88}" type="sibTrans" cxnId="{3E4C32D0-254C-424A-9C60-ECDC10FC717C}">
      <dgm:prSet/>
      <dgm:spPr/>
      <dgm:t>
        <a:bodyPr/>
        <a:lstStyle/>
        <a:p>
          <a:endParaRPr lang="en-US"/>
        </a:p>
      </dgm:t>
    </dgm:pt>
    <dgm:pt modelId="{B49FDF9B-9EF2-4C88-BBBA-E6ADF18979DF}">
      <dgm:prSet phldrT="[Text]" phldr="0"/>
      <dgm:spPr/>
      <dgm:t>
        <a:bodyPr/>
        <a:lstStyle/>
        <a:p>
          <a:r>
            <a:rPr lang="en-US">
              <a:latin typeface="Arial"/>
            </a:rPr>
            <a:t>Kotter's</a:t>
          </a:r>
          <a:endParaRPr lang="en-US"/>
        </a:p>
      </dgm:t>
    </dgm:pt>
    <dgm:pt modelId="{FB28E903-3D38-4888-9848-B82BD1A6D8C9}" type="parTrans" cxnId="{54AF3099-D88C-433D-87ED-7F506562A245}">
      <dgm:prSet/>
      <dgm:spPr/>
      <dgm:t>
        <a:bodyPr/>
        <a:lstStyle/>
        <a:p>
          <a:endParaRPr lang="en-US"/>
        </a:p>
      </dgm:t>
    </dgm:pt>
    <dgm:pt modelId="{33FE2376-B99A-4F1D-8995-B1CED34E46A6}" type="sibTrans" cxnId="{54AF3099-D88C-433D-87ED-7F506562A245}">
      <dgm:prSet/>
      <dgm:spPr/>
      <dgm:t>
        <a:bodyPr/>
        <a:lstStyle/>
        <a:p>
          <a:endParaRPr lang="en-US"/>
        </a:p>
      </dgm:t>
    </dgm:pt>
    <dgm:pt modelId="{8E911EE5-9EB2-47B9-905E-A5506DFED4DF}">
      <dgm:prSet phldrT="[Text]" phldr="0"/>
      <dgm:spPr/>
      <dgm:t>
        <a:bodyPr/>
        <a:lstStyle/>
        <a:p>
          <a:r>
            <a:rPr lang="en-US">
              <a:latin typeface="Arial"/>
            </a:rPr>
            <a:t>McKinsey's</a:t>
          </a:r>
          <a:endParaRPr lang="en-US"/>
        </a:p>
      </dgm:t>
    </dgm:pt>
    <dgm:pt modelId="{EF235379-6723-4D5C-B231-496A411EEEB2}" type="parTrans" cxnId="{F48C59CE-A269-496D-AFB3-976076F98AAF}">
      <dgm:prSet/>
      <dgm:spPr/>
      <dgm:t>
        <a:bodyPr/>
        <a:lstStyle/>
        <a:p>
          <a:endParaRPr lang="en-US"/>
        </a:p>
      </dgm:t>
    </dgm:pt>
    <dgm:pt modelId="{6E08141D-4E72-482C-8E95-59D419FCC3D1}" type="sibTrans" cxnId="{F48C59CE-A269-496D-AFB3-976076F98AAF}">
      <dgm:prSet/>
      <dgm:spPr/>
      <dgm:t>
        <a:bodyPr/>
        <a:lstStyle/>
        <a:p>
          <a:endParaRPr lang="en-US"/>
        </a:p>
      </dgm:t>
    </dgm:pt>
    <dgm:pt modelId="{3481BA98-E61E-4FBA-8865-8719F169CC7A}">
      <dgm:prSet phldrT="[Text]" phldr="0"/>
      <dgm:spPr/>
      <dgm:t>
        <a:bodyPr/>
        <a:lstStyle/>
        <a:p>
          <a:pPr rtl="0"/>
          <a:r>
            <a:rPr lang="en-US">
              <a:latin typeface="Arial"/>
            </a:rPr>
            <a:t>William Bridges</a:t>
          </a:r>
          <a:endParaRPr lang="en-US"/>
        </a:p>
      </dgm:t>
    </dgm:pt>
    <dgm:pt modelId="{06DE24F5-8133-4827-A829-280C3B2521E6}" type="parTrans" cxnId="{D27DC1C3-D56F-4501-B27C-E67CE1BE13FC}">
      <dgm:prSet/>
      <dgm:spPr/>
      <dgm:t>
        <a:bodyPr/>
        <a:lstStyle/>
        <a:p>
          <a:endParaRPr lang="en-US"/>
        </a:p>
      </dgm:t>
    </dgm:pt>
    <dgm:pt modelId="{6AFAC919-A9E8-4A1B-8F7A-A5ACAEC39226}" type="sibTrans" cxnId="{D27DC1C3-D56F-4501-B27C-E67CE1BE13FC}">
      <dgm:prSet/>
      <dgm:spPr/>
      <dgm:t>
        <a:bodyPr/>
        <a:lstStyle/>
        <a:p>
          <a:endParaRPr lang="en-US"/>
        </a:p>
      </dgm:t>
    </dgm:pt>
    <dgm:pt modelId="{CDB4C8C9-C17E-4C67-B74A-935A597944F4}" type="pres">
      <dgm:prSet presAssocID="{FBF11F01-2D31-46C6-B997-A07C6AF0228F}" presName="cycle" presStyleCnt="0">
        <dgm:presLayoutVars>
          <dgm:dir/>
          <dgm:resizeHandles val="exact"/>
        </dgm:presLayoutVars>
      </dgm:prSet>
      <dgm:spPr/>
    </dgm:pt>
    <dgm:pt modelId="{8990CCBB-3F87-4189-8BED-4A43D9B3E546}" type="pres">
      <dgm:prSet presAssocID="{1A05C1CA-2A11-4A3D-8453-78E1D60D9243}" presName="node" presStyleLbl="node1" presStyleIdx="0" presStyleCnt="5">
        <dgm:presLayoutVars>
          <dgm:bulletEnabled val="1"/>
        </dgm:presLayoutVars>
      </dgm:prSet>
      <dgm:spPr/>
    </dgm:pt>
    <dgm:pt modelId="{A3A033EA-FD1F-42F3-8D9B-1FC692E5543A}" type="pres">
      <dgm:prSet presAssocID="{E047FC14-6B9C-4D09-BB8E-BBE74524E332}" presName="sibTrans" presStyleLbl="sibTrans2D1" presStyleIdx="0" presStyleCnt="5"/>
      <dgm:spPr/>
    </dgm:pt>
    <dgm:pt modelId="{164E14D0-33CD-43AE-8721-A27F4B5B7322}" type="pres">
      <dgm:prSet presAssocID="{E047FC14-6B9C-4D09-BB8E-BBE74524E332}" presName="connectorText" presStyleLbl="sibTrans2D1" presStyleIdx="0" presStyleCnt="5"/>
      <dgm:spPr/>
    </dgm:pt>
    <dgm:pt modelId="{C503E43A-61FF-45DC-B2A6-97D26DD67F6D}" type="pres">
      <dgm:prSet presAssocID="{18BCC871-0A0D-4ECF-B366-A18A561BAF6B}" presName="node" presStyleLbl="node1" presStyleIdx="1" presStyleCnt="5">
        <dgm:presLayoutVars>
          <dgm:bulletEnabled val="1"/>
        </dgm:presLayoutVars>
      </dgm:prSet>
      <dgm:spPr/>
    </dgm:pt>
    <dgm:pt modelId="{74A619CE-E610-4F21-9821-57C117EAEAC6}" type="pres">
      <dgm:prSet presAssocID="{275B8940-809A-4F9D-8182-EF9B3C471A88}" presName="sibTrans" presStyleLbl="sibTrans2D1" presStyleIdx="1" presStyleCnt="5"/>
      <dgm:spPr/>
    </dgm:pt>
    <dgm:pt modelId="{109EE91D-F778-4346-80BA-9BEC680085EE}" type="pres">
      <dgm:prSet presAssocID="{275B8940-809A-4F9D-8182-EF9B3C471A88}" presName="connectorText" presStyleLbl="sibTrans2D1" presStyleIdx="1" presStyleCnt="5"/>
      <dgm:spPr/>
    </dgm:pt>
    <dgm:pt modelId="{4C8F2D4A-88DB-49F5-BE2F-8F49E0E0591C}" type="pres">
      <dgm:prSet presAssocID="{B49FDF9B-9EF2-4C88-BBBA-E6ADF18979DF}" presName="node" presStyleLbl="node1" presStyleIdx="2" presStyleCnt="5">
        <dgm:presLayoutVars>
          <dgm:bulletEnabled val="1"/>
        </dgm:presLayoutVars>
      </dgm:prSet>
      <dgm:spPr/>
    </dgm:pt>
    <dgm:pt modelId="{62B487BE-AD72-4722-8B59-77603F501546}" type="pres">
      <dgm:prSet presAssocID="{33FE2376-B99A-4F1D-8995-B1CED34E46A6}" presName="sibTrans" presStyleLbl="sibTrans2D1" presStyleIdx="2" presStyleCnt="5"/>
      <dgm:spPr/>
    </dgm:pt>
    <dgm:pt modelId="{7FC81ABC-CA81-4180-847E-4B444DD7D2C5}" type="pres">
      <dgm:prSet presAssocID="{33FE2376-B99A-4F1D-8995-B1CED34E46A6}" presName="connectorText" presStyleLbl="sibTrans2D1" presStyleIdx="2" presStyleCnt="5"/>
      <dgm:spPr/>
    </dgm:pt>
    <dgm:pt modelId="{2467417E-4D2C-414B-BDE8-8901B8B569A9}" type="pres">
      <dgm:prSet presAssocID="{8E911EE5-9EB2-47B9-905E-A5506DFED4DF}" presName="node" presStyleLbl="node1" presStyleIdx="3" presStyleCnt="5">
        <dgm:presLayoutVars>
          <dgm:bulletEnabled val="1"/>
        </dgm:presLayoutVars>
      </dgm:prSet>
      <dgm:spPr/>
    </dgm:pt>
    <dgm:pt modelId="{84EE6124-B29A-4E0C-BA58-41A4F8F25E37}" type="pres">
      <dgm:prSet presAssocID="{6E08141D-4E72-482C-8E95-59D419FCC3D1}" presName="sibTrans" presStyleLbl="sibTrans2D1" presStyleIdx="3" presStyleCnt="5"/>
      <dgm:spPr/>
    </dgm:pt>
    <dgm:pt modelId="{0DA2A1C4-DF39-4E64-88CA-5D64C8EDF791}" type="pres">
      <dgm:prSet presAssocID="{6E08141D-4E72-482C-8E95-59D419FCC3D1}" presName="connectorText" presStyleLbl="sibTrans2D1" presStyleIdx="3" presStyleCnt="5"/>
      <dgm:spPr/>
    </dgm:pt>
    <dgm:pt modelId="{1DDEFC38-0B07-4176-98AB-737712FC8EC6}" type="pres">
      <dgm:prSet presAssocID="{3481BA98-E61E-4FBA-8865-8719F169CC7A}" presName="node" presStyleLbl="node1" presStyleIdx="4" presStyleCnt="5">
        <dgm:presLayoutVars>
          <dgm:bulletEnabled val="1"/>
        </dgm:presLayoutVars>
      </dgm:prSet>
      <dgm:spPr/>
    </dgm:pt>
    <dgm:pt modelId="{6FF23B6B-401D-43F7-9BA0-A3D33B9AA4DC}" type="pres">
      <dgm:prSet presAssocID="{6AFAC919-A9E8-4A1B-8F7A-A5ACAEC39226}" presName="sibTrans" presStyleLbl="sibTrans2D1" presStyleIdx="4" presStyleCnt="5"/>
      <dgm:spPr/>
    </dgm:pt>
    <dgm:pt modelId="{CA48C372-B124-465E-AEB3-346994A76E00}" type="pres">
      <dgm:prSet presAssocID="{6AFAC919-A9E8-4A1B-8F7A-A5ACAEC39226}" presName="connectorText" presStyleLbl="sibTrans2D1" presStyleIdx="4" presStyleCnt="5"/>
      <dgm:spPr/>
    </dgm:pt>
  </dgm:ptLst>
  <dgm:cxnLst>
    <dgm:cxn modelId="{9FEFD726-B365-414C-AC76-5B711DA76307}" type="presOf" srcId="{33FE2376-B99A-4F1D-8995-B1CED34E46A6}" destId="{62B487BE-AD72-4722-8B59-77603F501546}" srcOrd="0" destOrd="0" presId="urn:microsoft.com/office/officeart/2005/8/layout/cycle2"/>
    <dgm:cxn modelId="{9114342D-FD4F-4B14-A12D-C271676F14FF}" type="presOf" srcId="{B49FDF9B-9EF2-4C88-BBBA-E6ADF18979DF}" destId="{4C8F2D4A-88DB-49F5-BE2F-8F49E0E0591C}" srcOrd="0" destOrd="0" presId="urn:microsoft.com/office/officeart/2005/8/layout/cycle2"/>
    <dgm:cxn modelId="{09FBDD5D-BAF5-4F94-9D30-01B6B52353F3}" type="presOf" srcId="{275B8940-809A-4F9D-8182-EF9B3C471A88}" destId="{109EE91D-F778-4346-80BA-9BEC680085EE}" srcOrd="1" destOrd="0" presId="urn:microsoft.com/office/officeart/2005/8/layout/cycle2"/>
    <dgm:cxn modelId="{267A8B5E-1FC2-4BCD-BDD0-4000FC1DA3B5}" type="presOf" srcId="{FBF11F01-2D31-46C6-B997-A07C6AF0228F}" destId="{CDB4C8C9-C17E-4C67-B74A-935A597944F4}" srcOrd="0" destOrd="0" presId="urn:microsoft.com/office/officeart/2005/8/layout/cycle2"/>
    <dgm:cxn modelId="{56018D5F-7AC0-426A-90B0-34912E99CBEC}" type="presOf" srcId="{3481BA98-E61E-4FBA-8865-8719F169CC7A}" destId="{1DDEFC38-0B07-4176-98AB-737712FC8EC6}" srcOrd="0" destOrd="0" presId="urn:microsoft.com/office/officeart/2005/8/layout/cycle2"/>
    <dgm:cxn modelId="{33C0FC41-9013-4AC8-B24F-9A81D379AAB9}" type="presOf" srcId="{6AFAC919-A9E8-4A1B-8F7A-A5ACAEC39226}" destId="{6FF23B6B-401D-43F7-9BA0-A3D33B9AA4DC}" srcOrd="0" destOrd="0" presId="urn:microsoft.com/office/officeart/2005/8/layout/cycle2"/>
    <dgm:cxn modelId="{D2653565-909F-4B13-BEF8-4BC18959BDE1}" type="presOf" srcId="{6E08141D-4E72-482C-8E95-59D419FCC3D1}" destId="{0DA2A1C4-DF39-4E64-88CA-5D64C8EDF791}" srcOrd="1" destOrd="0" presId="urn:microsoft.com/office/officeart/2005/8/layout/cycle2"/>
    <dgm:cxn modelId="{A2017D46-881F-4219-A313-5A4EE2378E46}" srcId="{FBF11F01-2D31-46C6-B997-A07C6AF0228F}" destId="{1A05C1CA-2A11-4A3D-8453-78E1D60D9243}" srcOrd="0" destOrd="0" parTransId="{8F4C905E-2983-4B2B-83F3-90586CAFC727}" sibTransId="{E047FC14-6B9C-4D09-BB8E-BBE74524E332}"/>
    <dgm:cxn modelId="{956C1569-58ED-45F0-BBE7-D934DF956A14}" type="presOf" srcId="{E047FC14-6B9C-4D09-BB8E-BBE74524E332}" destId="{164E14D0-33CD-43AE-8721-A27F4B5B7322}" srcOrd="1" destOrd="0" presId="urn:microsoft.com/office/officeart/2005/8/layout/cycle2"/>
    <dgm:cxn modelId="{35144470-48A0-4299-A5CC-9431A2B189D0}" type="presOf" srcId="{6E08141D-4E72-482C-8E95-59D419FCC3D1}" destId="{84EE6124-B29A-4E0C-BA58-41A4F8F25E37}" srcOrd="0" destOrd="0" presId="urn:microsoft.com/office/officeart/2005/8/layout/cycle2"/>
    <dgm:cxn modelId="{81D46988-83AE-4BC0-A1B0-1E9F21B40441}" type="presOf" srcId="{E047FC14-6B9C-4D09-BB8E-BBE74524E332}" destId="{A3A033EA-FD1F-42F3-8D9B-1FC692E5543A}" srcOrd="0" destOrd="0" presId="urn:microsoft.com/office/officeart/2005/8/layout/cycle2"/>
    <dgm:cxn modelId="{ADD6FC8D-83B4-40D3-97A1-1AA9B257AE12}" type="presOf" srcId="{33FE2376-B99A-4F1D-8995-B1CED34E46A6}" destId="{7FC81ABC-CA81-4180-847E-4B444DD7D2C5}" srcOrd="1" destOrd="0" presId="urn:microsoft.com/office/officeart/2005/8/layout/cycle2"/>
    <dgm:cxn modelId="{54AF3099-D88C-433D-87ED-7F506562A245}" srcId="{FBF11F01-2D31-46C6-B997-A07C6AF0228F}" destId="{B49FDF9B-9EF2-4C88-BBBA-E6ADF18979DF}" srcOrd="2" destOrd="0" parTransId="{FB28E903-3D38-4888-9848-B82BD1A6D8C9}" sibTransId="{33FE2376-B99A-4F1D-8995-B1CED34E46A6}"/>
    <dgm:cxn modelId="{469C84AA-012D-44F6-BA59-AB7ED5BD49D0}" type="presOf" srcId="{275B8940-809A-4F9D-8182-EF9B3C471A88}" destId="{74A619CE-E610-4F21-9821-57C117EAEAC6}" srcOrd="0" destOrd="0" presId="urn:microsoft.com/office/officeart/2005/8/layout/cycle2"/>
    <dgm:cxn modelId="{D27DC1C3-D56F-4501-B27C-E67CE1BE13FC}" srcId="{FBF11F01-2D31-46C6-B997-A07C6AF0228F}" destId="{3481BA98-E61E-4FBA-8865-8719F169CC7A}" srcOrd="4" destOrd="0" parTransId="{06DE24F5-8133-4827-A829-280C3B2521E6}" sibTransId="{6AFAC919-A9E8-4A1B-8F7A-A5ACAEC39226}"/>
    <dgm:cxn modelId="{F48C59CE-A269-496D-AFB3-976076F98AAF}" srcId="{FBF11F01-2D31-46C6-B997-A07C6AF0228F}" destId="{8E911EE5-9EB2-47B9-905E-A5506DFED4DF}" srcOrd="3" destOrd="0" parTransId="{EF235379-6723-4D5C-B231-496A411EEEB2}" sibTransId="{6E08141D-4E72-482C-8E95-59D419FCC3D1}"/>
    <dgm:cxn modelId="{3E4C32D0-254C-424A-9C60-ECDC10FC717C}" srcId="{FBF11F01-2D31-46C6-B997-A07C6AF0228F}" destId="{18BCC871-0A0D-4ECF-B366-A18A561BAF6B}" srcOrd="1" destOrd="0" parTransId="{C72025A5-6B72-48D5-8A13-56B4FC4116D1}" sibTransId="{275B8940-809A-4F9D-8182-EF9B3C471A88}"/>
    <dgm:cxn modelId="{4E4FA4DD-8F06-48D9-8CAE-65AF592ADEBB}" type="presOf" srcId="{6AFAC919-A9E8-4A1B-8F7A-A5ACAEC39226}" destId="{CA48C372-B124-465E-AEB3-346994A76E00}" srcOrd="1" destOrd="0" presId="urn:microsoft.com/office/officeart/2005/8/layout/cycle2"/>
    <dgm:cxn modelId="{E8DC79E6-81E6-4409-829A-4D07B8920D91}" type="presOf" srcId="{1A05C1CA-2A11-4A3D-8453-78E1D60D9243}" destId="{8990CCBB-3F87-4189-8BED-4A43D9B3E546}" srcOrd="0" destOrd="0" presId="urn:microsoft.com/office/officeart/2005/8/layout/cycle2"/>
    <dgm:cxn modelId="{8268C4E7-97B7-472E-AF60-482EB42B0AE1}" type="presOf" srcId="{18BCC871-0A0D-4ECF-B366-A18A561BAF6B}" destId="{C503E43A-61FF-45DC-B2A6-97D26DD67F6D}" srcOrd="0" destOrd="0" presId="urn:microsoft.com/office/officeart/2005/8/layout/cycle2"/>
    <dgm:cxn modelId="{F264C4F8-3157-4CCA-9F2A-9B8C63AEEBF0}" type="presOf" srcId="{8E911EE5-9EB2-47B9-905E-A5506DFED4DF}" destId="{2467417E-4D2C-414B-BDE8-8901B8B569A9}" srcOrd="0" destOrd="0" presId="urn:microsoft.com/office/officeart/2005/8/layout/cycle2"/>
    <dgm:cxn modelId="{6636BF08-A620-40D8-B166-9CAC3C8850DD}" type="presParOf" srcId="{CDB4C8C9-C17E-4C67-B74A-935A597944F4}" destId="{8990CCBB-3F87-4189-8BED-4A43D9B3E546}" srcOrd="0" destOrd="0" presId="urn:microsoft.com/office/officeart/2005/8/layout/cycle2"/>
    <dgm:cxn modelId="{C1EC06C6-A0D7-49BE-9E83-8832F7447D5B}" type="presParOf" srcId="{CDB4C8C9-C17E-4C67-B74A-935A597944F4}" destId="{A3A033EA-FD1F-42F3-8D9B-1FC692E5543A}" srcOrd="1" destOrd="0" presId="urn:microsoft.com/office/officeart/2005/8/layout/cycle2"/>
    <dgm:cxn modelId="{695B102F-64D3-4EBB-A992-2EDA8663B34A}" type="presParOf" srcId="{A3A033EA-FD1F-42F3-8D9B-1FC692E5543A}" destId="{164E14D0-33CD-43AE-8721-A27F4B5B7322}" srcOrd="0" destOrd="0" presId="urn:microsoft.com/office/officeart/2005/8/layout/cycle2"/>
    <dgm:cxn modelId="{0F922AAC-22CC-49D7-B65D-FEE8D3D3911F}" type="presParOf" srcId="{CDB4C8C9-C17E-4C67-B74A-935A597944F4}" destId="{C503E43A-61FF-45DC-B2A6-97D26DD67F6D}" srcOrd="2" destOrd="0" presId="urn:microsoft.com/office/officeart/2005/8/layout/cycle2"/>
    <dgm:cxn modelId="{58CADC4A-3971-4043-9987-42E233D7B1FB}" type="presParOf" srcId="{CDB4C8C9-C17E-4C67-B74A-935A597944F4}" destId="{74A619CE-E610-4F21-9821-57C117EAEAC6}" srcOrd="3" destOrd="0" presId="urn:microsoft.com/office/officeart/2005/8/layout/cycle2"/>
    <dgm:cxn modelId="{46685801-3B07-4611-9BF2-1734839A85DB}" type="presParOf" srcId="{74A619CE-E610-4F21-9821-57C117EAEAC6}" destId="{109EE91D-F778-4346-80BA-9BEC680085EE}" srcOrd="0" destOrd="0" presId="urn:microsoft.com/office/officeart/2005/8/layout/cycle2"/>
    <dgm:cxn modelId="{47540C53-00CD-4123-9D1C-8BEC49EA0038}" type="presParOf" srcId="{CDB4C8C9-C17E-4C67-B74A-935A597944F4}" destId="{4C8F2D4A-88DB-49F5-BE2F-8F49E0E0591C}" srcOrd="4" destOrd="0" presId="urn:microsoft.com/office/officeart/2005/8/layout/cycle2"/>
    <dgm:cxn modelId="{E62D5A9F-4D2E-4538-928F-081AF16AC1D6}" type="presParOf" srcId="{CDB4C8C9-C17E-4C67-B74A-935A597944F4}" destId="{62B487BE-AD72-4722-8B59-77603F501546}" srcOrd="5" destOrd="0" presId="urn:microsoft.com/office/officeart/2005/8/layout/cycle2"/>
    <dgm:cxn modelId="{B40B03A0-3AAF-421E-8F29-1C8A5D76B9D0}" type="presParOf" srcId="{62B487BE-AD72-4722-8B59-77603F501546}" destId="{7FC81ABC-CA81-4180-847E-4B444DD7D2C5}" srcOrd="0" destOrd="0" presId="urn:microsoft.com/office/officeart/2005/8/layout/cycle2"/>
    <dgm:cxn modelId="{6427624A-0AE8-4442-98E6-7ED0BED1A323}" type="presParOf" srcId="{CDB4C8C9-C17E-4C67-B74A-935A597944F4}" destId="{2467417E-4D2C-414B-BDE8-8901B8B569A9}" srcOrd="6" destOrd="0" presId="urn:microsoft.com/office/officeart/2005/8/layout/cycle2"/>
    <dgm:cxn modelId="{8B3401D8-A72B-4964-A5F2-7028272644B9}" type="presParOf" srcId="{CDB4C8C9-C17E-4C67-B74A-935A597944F4}" destId="{84EE6124-B29A-4E0C-BA58-41A4F8F25E37}" srcOrd="7" destOrd="0" presId="urn:microsoft.com/office/officeart/2005/8/layout/cycle2"/>
    <dgm:cxn modelId="{3D14D3A8-AB2D-446C-9FB9-68393F74BDA4}" type="presParOf" srcId="{84EE6124-B29A-4E0C-BA58-41A4F8F25E37}" destId="{0DA2A1C4-DF39-4E64-88CA-5D64C8EDF791}" srcOrd="0" destOrd="0" presId="urn:microsoft.com/office/officeart/2005/8/layout/cycle2"/>
    <dgm:cxn modelId="{73E99041-F31B-4CAA-83E2-622E1248065E}" type="presParOf" srcId="{CDB4C8C9-C17E-4C67-B74A-935A597944F4}" destId="{1DDEFC38-0B07-4176-98AB-737712FC8EC6}" srcOrd="8" destOrd="0" presId="urn:microsoft.com/office/officeart/2005/8/layout/cycle2"/>
    <dgm:cxn modelId="{D817314D-BF82-4D54-AF86-29D2F86ED33B}" type="presParOf" srcId="{CDB4C8C9-C17E-4C67-B74A-935A597944F4}" destId="{6FF23B6B-401D-43F7-9BA0-A3D33B9AA4DC}" srcOrd="9" destOrd="0" presId="urn:microsoft.com/office/officeart/2005/8/layout/cycle2"/>
    <dgm:cxn modelId="{15972A63-3EC6-4A3C-B4F9-3FCB51E63636}" type="presParOf" srcId="{6FF23B6B-401D-43F7-9BA0-A3D33B9AA4DC}" destId="{CA48C372-B124-465E-AEB3-346994A76E0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7AD4F-89F3-461B-BAED-DA893E0B0178}">
      <dsp:nvSpPr>
        <dsp:cNvPr id="0" name=""/>
        <dsp:cNvSpPr/>
      </dsp:nvSpPr>
      <dsp:spPr>
        <a:xfrm rot="5400000">
          <a:off x="2061798" y="997464"/>
          <a:ext cx="1559640" cy="18787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C1607E5-21B1-40BA-9B2F-244490F6025B}">
      <dsp:nvSpPr>
        <dsp:cNvPr id="0" name=""/>
        <dsp:cNvSpPr/>
      </dsp:nvSpPr>
      <dsp:spPr>
        <a:xfrm>
          <a:off x="2421098" y="2869"/>
          <a:ext cx="2087548" cy="125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mj-lt"/>
              <a:cs typeface="Calibri"/>
            </a:rPr>
            <a:t>Understanding Organizational Change Management (OCM)</a:t>
          </a:r>
          <a:endParaRPr lang="en-US" sz="1600" kern="1200">
            <a:solidFill>
              <a:schemeClr val="bg1"/>
            </a:solidFill>
          </a:endParaRPr>
        </a:p>
      </dsp:txBody>
      <dsp:txXfrm>
        <a:off x="2457783" y="39554"/>
        <a:ext cx="2014178" cy="1179158"/>
      </dsp:txXfrm>
    </dsp:sp>
    <dsp:sp modelId="{42CF9F10-1953-4464-94B6-74932C1EA217}">
      <dsp:nvSpPr>
        <dsp:cNvPr id="0" name=""/>
        <dsp:cNvSpPr/>
      </dsp:nvSpPr>
      <dsp:spPr>
        <a:xfrm rot="5400000">
          <a:off x="2061798" y="2563125"/>
          <a:ext cx="1559640" cy="18787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84BF79-6D2A-4B52-9A84-8E25C06E0AE0}">
      <dsp:nvSpPr>
        <dsp:cNvPr id="0" name=""/>
        <dsp:cNvSpPr/>
      </dsp:nvSpPr>
      <dsp:spPr>
        <a:xfrm>
          <a:off x="2421098" y="1568530"/>
          <a:ext cx="2087548" cy="125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Introduction to ACMP Standard</a:t>
          </a:r>
        </a:p>
      </dsp:txBody>
      <dsp:txXfrm>
        <a:off x="2457783" y="1605215"/>
        <a:ext cx="2014178" cy="1179158"/>
      </dsp:txXfrm>
    </dsp:sp>
    <dsp:sp modelId="{DA64C5A9-729F-4BE3-9774-7DA75D70D9A1}">
      <dsp:nvSpPr>
        <dsp:cNvPr id="0" name=""/>
        <dsp:cNvSpPr/>
      </dsp:nvSpPr>
      <dsp:spPr>
        <a:xfrm>
          <a:off x="2844628" y="3345956"/>
          <a:ext cx="2770418" cy="18787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8EB539-BBF9-4A6B-B48B-291B738C6E5B}">
      <dsp:nvSpPr>
        <dsp:cNvPr id="0" name=""/>
        <dsp:cNvSpPr/>
      </dsp:nvSpPr>
      <dsp:spPr>
        <a:xfrm>
          <a:off x="2421098" y="3134191"/>
          <a:ext cx="2087548" cy="125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mj-lt"/>
              <a:cs typeface="Calibri" panose="020F0502020204030204" pitchFamily="34" charset="0"/>
            </a:rPr>
            <a:t>Supporting Frameworks</a:t>
          </a:r>
          <a:endParaRPr lang="en-US" sz="1600" kern="1200">
            <a:solidFill>
              <a:schemeClr val="bg1"/>
            </a:solidFill>
          </a:endParaRPr>
        </a:p>
      </dsp:txBody>
      <dsp:txXfrm>
        <a:off x="2457783" y="3170876"/>
        <a:ext cx="2014178" cy="1179158"/>
      </dsp:txXfrm>
    </dsp:sp>
    <dsp:sp modelId="{FF4B7355-6C03-4AF5-9765-D7F0A5573553}">
      <dsp:nvSpPr>
        <dsp:cNvPr id="0" name=""/>
        <dsp:cNvSpPr/>
      </dsp:nvSpPr>
      <dsp:spPr>
        <a:xfrm rot="16200000">
          <a:off x="4838237" y="2563125"/>
          <a:ext cx="1559640" cy="18787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DB78FF-233D-47E7-8B7E-D502E9F4A092}">
      <dsp:nvSpPr>
        <dsp:cNvPr id="0" name=""/>
        <dsp:cNvSpPr/>
      </dsp:nvSpPr>
      <dsp:spPr>
        <a:xfrm>
          <a:off x="5197537" y="3134191"/>
          <a:ext cx="2087548" cy="125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mj-lt"/>
              <a:cs typeface="Calibri" panose="020F0502020204030204" pitchFamily="34" charset="0"/>
            </a:rPr>
            <a:t>Reflection Activity</a:t>
          </a:r>
          <a:endParaRPr lang="en-US" sz="1600" kern="1200">
            <a:solidFill>
              <a:schemeClr val="bg1"/>
            </a:solidFill>
          </a:endParaRPr>
        </a:p>
      </dsp:txBody>
      <dsp:txXfrm>
        <a:off x="5234222" y="3170876"/>
        <a:ext cx="2014178" cy="1179158"/>
      </dsp:txXfrm>
    </dsp:sp>
    <dsp:sp modelId="{856EED0A-9A4B-4055-A63A-6E429AC0275B}">
      <dsp:nvSpPr>
        <dsp:cNvPr id="0" name=""/>
        <dsp:cNvSpPr/>
      </dsp:nvSpPr>
      <dsp:spPr>
        <a:xfrm rot="16200000">
          <a:off x="4838237" y="997464"/>
          <a:ext cx="1559640" cy="18787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AA3370-BCD8-46A0-A301-4ED6821A7EAC}">
      <dsp:nvSpPr>
        <dsp:cNvPr id="0" name=""/>
        <dsp:cNvSpPr/>
      </dsp:nvSpPr>
      <dsp:spPr>
        <a:xfrm>
          <a:off x="5197537" y="1568530"/>
          <a:ext cx="2087548" cy="125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mj-lt"/>
              <a:cs typeface="Calibri" panose="020F0502020204030204" pitchFamily="34" charset="0"/>
            </a:rPr>
            <a:t>Key Change Roles</a:t>
          </a:r>
          <a:endParaRPr lang="en-US" sz="1600" kern="1200">
            <a:solidFill>
              <a:schemeClr val="bg1"/>
            </a:solidFill>
          </a:endParaRPr>
        </a:p>
      </dsp:txBody>
      <dsp:txXfrm>
        <a:off x="5234222" y="1605215"/>
        <a:ext cx="2014178" cy="1179158"/>
      </dsp:txXfrm>
    </dsp:sp>
    <dsp:sp modelId="{3D1416B3-D9A3-48F6-AC4A-A67A1E6F65DA}">
      <dsp:nvSpPr>
        <dsp:cNvPr id="0" name=""/>
        <dsp:cNvSpPr/>
      </dsp:nvSpPr>
      <dsp:spPr>
        <a:xfrm>
          <a:off x="5621067" y="214634"/>
          <a:ext cx="2770418" cy="18787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1DBB3ED-CBE6-400A-A169-ED2966FA4274}">
      <dsp:nvSpPr>
        <dsp:cNvPr id="0" name=""/>
        <dsp:cNvSpPr/>
      </dsp:nvSpPr>
      <dsp:spPr>
        <a:xfrm>
          <a:off x="5197537" y="2869"/>
          <a:ext cx="2087548" cy="125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mj-lt"/>
              <a:cs typeface="Calibri" panose="020F0502020204030204" pitchFamily="34" charset="0"/>
            </a:rPr>
            <a:t>Core Concepts of OCM</a:t>
          </a:r>
          <a:endParaRPr lang="en-US" sz="1600" kern="1200">
            <a:solidFill>
              <a:schemeClr val="bg1"/>
            </a:solidFill>
          </a:endParaRPr>
        </a:p>
      </dsp:txBody>
      <dsp:txXfrm>
        <a:off x="5234222" y="39554"/>
        <a:ext cx="2014178" cy="1179158"/>
      </dsp:txXfrm>
    </dsp:sp>
    <dsp:sp modelId="{48A753A0-EA8C-445C-BBD2-A67A0FAFF099}">
      <dsp:nvSpPr>
        <dsp:cNvPr id="0" name=""/>
        <dsp:cNvSpPr/>
      </dsp:nvSpPr>
      <dsp:spPr>
        <a:xfrm rot="5400000">
          <a:off x="7614675" y="997464"/>
          <a:ext cx="1559640" cy="187879"/>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3E9710-3DEB-4566-82DC-992CF4AA985D}">
      <dsp:nvSpPr>
        <dsp:cNvPr id="0" name=""/>
        <dsp:cNvSpPr/>
      </dsp:nvSpPr>
      <dsp:spPr>
        <a:xfrm>
          <a:off x="7973976" y="2869"/>
          <a:ext cx="2087548" cy="125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Why Change Initiatives Fail</a:t>
          </a:r>
        </a:p>
      </dsp:txBody>
      <dsp:txXfrm>
        <a:off x="8010661" y="39554"/>
        <a:ext cx="2014178" cy="1179158"/>
      </dsp:txXfrm>
    </dsp:sp>
    <dsp:sp modelId="{D9B93BF7-D83C-4CAF-ABEC-6C4B48DEECD0}">
      <dsp:nvSpPr>
        <dsp:cNvPr id="0" name=""/>
        <dsp:cNvSpPr/>
      </dsp:nvSpPr>
      <dsp:spPr>
        <a:xfrm>
          <a:off x="7973976" y="1568530"/>
          <a:ext cx="2087548" cy="125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mj-lt"/>
              <a:cs typeface="Calibri" panose="020F0502020204030204" pitchFamily="34" charset="0"/>
            </a:rPr>
            <a:t>Foundational Terminology</a:t>
          </a:r>
          <a:endParaRPr lang="en-US" sz="1600" kern="1200">
            <a:solidFill>
              <a:schemeClr val="bg1"/>
            </a:solidFill>
          </a:endParaRPr>
        </a:p>
      </dsp:txBody>
      <dsp:txXfrm>
        <a:off x="8010661" y="1605215"/>
        <a:ext cx="2014178" cy="1179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90CCBB-3F87-4189-8BED-4A43D9B3E546}">
      <dsp:nvSpPr>
        <dsp:cNvPr id="0" name=""/>
        <dsp:cNvSpPr/>
      </dsp:nvSpPr>
      <dsp:spPr>
        <a:xfrm>
          <a:off x="1466460" y="445"/>
          <a:ext cx="818872" cy="818872"/>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rtl="0">
            <a:lnSpc>
              <a:spcPct val="90000"/>
            </a:lnSpc>
            <a:spcBef>
              <a:spcPct val="0"/>
            </a:spcBef>
            <a:spcAft>
              <a:spcPct val="35000"/>
            </a:spcAft>
            <a:buNone/>
          </a:pPr>
          <a:r>
            <a:rPr lang="en-US" sz="800" kern="1200">
              <a:latin typeface="Arial"/>
            </a:rPr>
            <a:t>Global ACMP</a:t>
          </a:r>
          <a:endParaRPr lang="en-US" sz="800" kern="1200"/>
        </a:p>
      </dsp:txBody>
      <dsp:txXfrm>
        <a:off x="1586381" y="120366"/>
        <a:ext cx="579030" cy="579030"/>
      </dsp:txXfrm>
    </dsp:sp>
    <dsp:sp modelId="{A3A033EA-FD1F-42F3-8D9B-1FC692E5543A}">
      <dsp:nvSpPr>
        <dsp:cNvPr id="0" name=""/>
        <dsp:cNvSpPr/>
      </dsp:nvSpPr>
      <dsp:spPr>
        <a:xfrm rot="2160000">
          <a:off x="2259543" y="629649"/>
          <a:ext cx="218062" cy="27636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2265790" y="665697"/>
        <a:ext cx="152643" cy="165821"/>
      </dsp:txXfrm>
    </dsp:sp>
    <dsp:sp modelId="{C503E43A-61FF-45DC-B2A6-97D26DD67F6D}">
      <dsp:nvSpPr>
        <dsp:cNvPr id="0" name=""/>
        <dsp:cNvSpPr/>
      </dsp:nvSpPr>
      <dsp:spPr>
        <a:xfrm>
          <a:off x="2461802" y="723604"/>
          <a:ext cx="818872" cy="818872"/>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rtl="0">
            <a:lnSpc>
              <a:spcPct val="90000"/>
            </a:lnSpc>
            <a:spcBef>
              <a:spcPct val="0"/>
            </a:spcBef>
            <a:spcAft>
              <a:spcPct val="35000"/>
            </a:spcAft>
            <a:buNone/>
          </a:pPr>
          <a:r>
            <a:rPr lang="en-US" sz="800" kern="1200" err="1">
              <a:latin typeface="Arial"/>
            </a:rPr>
            <a:t>ProSci</a:t>
          </a:r>
          <a:r>
            <a:rPr lang="en-US" sz="800" kern="1200">
              <a:latin typeface="Arial"/>
            </a:rPr>
            <a:t> - ADKAR</a:t>
          </a:r>
          <a:endParaRPr lang="en-US" sz="800" kern="1200"/>
        </a:p>
      </dsp:txBody>
      <dsp:txXfrm>
        <a:off x="2581723" y="843525"/>
        <a:ext cx="579030" cy="579030"/>
      </dsp:txXfrm>
    </dsp:sp>
    <dsp:sp modelId="{74A619CE-E610-4F21-9821-57C117EAEAC6}">
      <dsp:nvSpPr>
        <dsp:cNvPr id="0" name=""/>
        <dsp:cNvSpPr/>
      </dsp:nvSpPr>
      <dsp:spPr>
        <a:xfrm rot="6480000">
          <a:off x="2574021" y="1574033"/>
          <a:ext cx="218062" cy="27636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2616838" y="1598198"/>
        <a:ext cx="152643" cy="165821"/>
      </dsp:txXfrm>
    </dsp:sp>
    <dsp:sp modelId="{4C8F2D4A-88DB-49F5-BE2F-8F49E0E0591C}">
      <dsp:nvSpPr>
        <dsp:cNvPr id="0" name=""/>
        <dsp:cNvSpPr/>
      </dsp:nvSpPr>
      <dsp:spPr>
        <a:xfrm>
          <a:off x="2081615" y="1893699"/>
          <a:ext cx="818872" cy="81887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latin typeface="Arial"/>
            </a:rPr>
            <a:t>Kotter's</a:t>
          </a:r>
          <a:endParaRPr lang="en-US" sz="800" kern="1200"/>
        </a:p>
      </dsp:txBody>
      <dsp:txXfrm>
        <a:off x="2201536" y="2013620"/>
        <a:ext cx="579030" cy="579030"/>
      </dsp:txXfrm>
    </dsp:sp>
    <dsp:sp modelId="{62B487BE-AD72-4722-8B59-77603F501546}">
      <dsp:nvSpPr>
        <dsp:cNvPr id="0" name=""/>
        <dsp:cNvSpPr/>
      </dsp:nvSpPr>
      <dsp:spPr>
        <a:xfrm rot="10800000">
          <a:off x="1773036" y="2164951"/>
          <a:ext cx="218062" cy="27636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1838455" y="2220225"/>
        <a:ext cx="152643" cy="165821"/>
      </dsp:txXfrm>
    </dsp:sp>
    <dsp:sp modelId="{2467417E-4D2C-414B-BDE8-8901B8B569A9}">
      <dsp:nvSpPr>
        <dsp:cNvPr id="0" name=""/>
        <dsp:cNvSpPr/>
      </dsp:nvSpPr>
      <dsp:spPr>
        <a:xfrm>
          <a:off x="851304" y="1893699"/>
          <a:ext cx="818872" cy="818872"/>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kern="1200">
              <a:latin typeface="Arial"/>
            </a:rPr>
            <a:t>McKinsey's</a:t>
          </a:r>
          <a:endParaRPr lang="en-US" sz="800" kern="1200"/>
        </a:p>
      </dsp:txBody>
      <dsp:txXfrm>
        <a:off x="971225" y="2013620"/>
        <a:ext cx="579030" cy="579030"/>
      </dsp:txXfrm>
    </dsp:sp>
    <dsp:sp modelId="{84EE6124-B29A-4E0C-BA58-41A4F8F25E37}">
      <dsp:nvSpPr>
        <dsp:cNvPr id="0" name=""/>
        <dsp:cNvSpPr/>
      </dsp:nvSpPr>
      <dsp:spPr>
        <a:xfrm rot="15120000">
          <a:off x="963523" y="1585773"/>
          <a:ext cx="218062" cy="27636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rot="10800000">
        <a:off x="1006340" y="1672156"/>
        <a:ext cx="152643" cy="165821"/>
      </dsp:txXfrm>
    </dsp:sp>
    <dsp:sp modelId="{1DDEFC38-0B07-4176-98AB-737712FC8EC6}">
      <dsp:nvSpPr>
        <dsp:cNvPr id="0" name=""/>
        <dsp:cNvSpPr/>
      </dsp:nvSpPr>
      <dsp:spPr>
        <a:xfrm>
          <a:off x="471117" y="723604"/>
          <a:ext cx="818872" cy="81887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rtl="0">
            <a:lnSpc>
              <a:spcPct val="90000"/>
            </a:lnSpc>
            <a:spcBef>
              <a:spcPct val="0"/>
            </a:spcBef>
            <a:spcAft>
              <a:spcPct val="35000"/>
            </a:spcAft>
            <a:buNone/>
          </a:pPr>
          <a:r>
            <a:rPr lang="en-US" sz="800" kern="1200">
              <a:latin typeface="Arial"/>
            </a:rPr>
            <a:t>William Bridges</a:t>
          </a:r>
          <a:endParaRPr lang="en-US" sz="800" kern="1200"/>
        </a:p>
      </dsp:txBody>
      <dsp:txXfrm>
        <a:off x="591038" y="843525"/>
        <a:ext cx="579030" cy="579030"/>
      </dsp:txXfrm>
    </dsp:sp>
    <dsp:sp modelId="{6FF23B6B-401D-43F7-9BA0-A3D33B9AA4DC}">
      <dsp:nvSpPr>
        <dsp:cNvPr id="0" name=""/>
        <dsp:cNvSpPr/>
      </dsp:nvSpPr>
      <dsp:spPr>
        <a:xfrm rot="19440000">
          <a:off x="1264201" y="636904"/>
          <a:ext cx="218062" cy="276369"/>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1270448" y="711404"/>
        <a:ext cx="152643" cy="16582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8C977-BC83-934F-8CDB-6B65EFAD1A40}" type="datetimeFigureOut">
              <a:rPr lang="en-US" smtClean="0"/>
              <a:t>4/8/2026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AFE390-E204-4548-B13B-5D74EC4E0F8B}" type="slidenum">
              <a:rPr lang="en-US" smtClean="0"/>
              <a:t>‹#›</a:t>
            </a:fld>
            <a:endParaRPr lang="en-US"/>
          </a:p>
        </p:txBody>
      </p:sp>
    </p:spTree>
    <p:extLst>
      <p:ext uri="{BB962C8B-B14F-4D97-AF65-F5344CB8AC3E}">
        <p14:creationId xmlns:p14="http://schemas.microsoft.com/office/powerpoint/2010/main" val="1165957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a:latin typeface="+mn-lt"/>
                <a:cs typeface="Arial" panose="020B0604020202020204" pitchFamily="34" charset="0"/>
              </a:rPr>
              <a:t>Leader</a:t>
            </a:r>
            <a:r>
              <a:rPr lang="en-US" sz="1200" b="1" baseline="0">
                <a:latin typeface="+mn-lt"/>
                <a:cs typeface="Arial" panose="020B0604020202020204" pitchFamily="34" charset="0"/>
              </a:rPr>
              <a:t> Instructional Notes</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latin typeface="+mn-lt"/>
                <a:cs typeface="Arial" panose="020B0604020202020204" pitchFamily="34" charset="0"/>
              </a:rPr>
              <a:t>Ask if there are any questions</a:t>
            </a:r>
            <a:r>
              <a:rPr lang="en-US" sz="1200" baseline="0">
                <a:latin typeface="+mn-lt"/>
                <a:cs typeface="Arial" panose="020B0604020202020204" pitchFamily="34" charset="0"/>
              </a:rPr>
              <a:t>.</a:t>
            </a:r>
          </a:p>
          <a:p>
            <a:r>
              <a:rPr lang="en-US" sz="1200" b="1" baseline="0">
                <a:latin typeface="+mn-lt"/>
                <a:cs typeface="Arial" panose="020B0604020202020204" pitchFamily="34" charset="0"/>
              </a:rPr>
              <a:t>Supplemental Information</a:t>
            </a:r>
          </a:p>
          <a:p>
            <a:r>
              <a:rPr lang="en-US" sz="1200" b="1" baseline="0">
                <a:latin typeface="+mn-lt"/>
                <a:cs typeface="Arial" panose="020B0604020202020204" pitchFamily="34" charset="0"/>
              </a:rPr>
              <a:t>Leader Preparation Notes</a:t>
            </a:r>
          </a:p>
          <a:p>
            <a:endParaRPr lang="en-US" sz="1200">
              <a:latin typeface="+mn-lt"/>
              <a:cs typeface="Arial" panose="020B0604020202020204" pitchFamily="34" charset="0"/>
            </a:endParaRPr>
          </a:p>
          <a:p>
            <a:r>
              <a:rPr lang="en-US" sz="1200" b="1" baseline="0">
                <a:latin typeface="+mn-lt"/>
                <a:cs typeface="Arial" panose="020B0604020202020204" pitchFamily="34" charset="0"/>
              </a:rPr>
              <a:t>Participant Guide Content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baseline="0">
              <a:latin typeface="+mn-lt"/>
              <a:cs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48305BCE-0C6B-4DF8-ABFF-431DB9C064C4}" type="slidenum">
              <a:rPr lang="en-US" smtClean="0"/>
              <a:t>20</a:t>
            </a:fld>
            <a:endParaRPr lang="en-US"/>
          </a:p>
        </p:txBody>
      </p:sp>
    </p:spTree>
    <p:extLst>
      <p:ext uri="{BB962C8B-B14F-4D97-AF65-F5344CB8AC3E}">
        <p14:creationId xmlns:p14="http://schemas.microsoft.com/office/powerpoint/2010/main" val="22535143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svg"/></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Lilian">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E7EDE8-88C1-6D0A-7819-F650D67281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87490" cy="6858000"/>
          </a:xfrm>
          <a:prstGeom prst="rect">
            <a:avLst/>
          </a:prstGeom>
        </p:spPr>
      </p:pic>
      <p:sp>
        <p:nvSpPr>
          <p:cNvPr id="12" name="Filename" hidden="1">
            <a:extLst>
              <a:ext uri="{FF2B5EF4-FFF2-40B4-BE49-F238E27FC236}">
                <a16:creationId xmlns:a16="http://schemas.microsoft.com/office/drawing/2014/main" id="{5B0085D7-285F-4173-A108-D79A1B7F8C87}"/>
              </a:ext>
            </a:extLst>
          </p:cNvPr>
          <p:cNvSpPr txBox="1"/>
          <p:nvPr/>
        </p:nvSpPr>
        <p:spPr>
          <a:xfrm>
            <a:off x="550861" y="6747272"/>
            <a:ext cx="11090277" cy="110728"/>
          </a:xfrm>
          <a:prstGeom prst="rect">
            <a:avLst/>
          </a:prstGeom>
          <a:noFill/>
        </p:spPr>
        <p:txBody>
          <a:bodyPr wrap="square" lIns="0" tIns="0" rIns="0" bIns="0" rtlCol="0" anchor="b" anchorCtr="0">
            <a:noAutofit/>
          </a:bodyPr>
          <a:lstStyle/>
          <a:p>
            <a:r>
              <a:rPr lang="en-US" sz="700" noProof="1">
                <a:solidFill>
                  <a:schemeClr val="bg2"/>
                </a:solidFill>
                <a:latin typeface="+mn-lt"/>
                <a:cs typeface="Arial" pitchFamily="34" charset="0"/>
              </a:rPr>
              <a:t>https://rsmnet-my.sharepoint.com/personal/e094861_mcgladrey_rsm_net/Documents/Documents/Brand/2023 Refresh/Assets/Master PowerPoint Presentations/Master slide decks/Master PowerPoint Slides Jan 2024.pptx</a:t>
            </a:r>
            <a:endParaRPr lang="en-GB" sz="700" noProof="1">
              <a:solidFill>
                <a:schemeClr val="bg2"/>
              </a:solidFill>
              <a:latin typeface="+mn-lt"/>
              <a:cs typeface="Arial" pitchFamily="34" charset="0"/>
            </a:endParaRPr>
          </a:p>
        </p:txBody>
      </p:sp>
      <p:sp>
        <p:nvSpPr>
          <p:cNvPr id="11" name="Draft" hidden="1">
            <a:extLst>
              <a:ext uri="{FF2B5EF4-FFF2-40B4-BE49-F238E27FC236}">
                <a16:creationId xmlns:a16="http://schemas.microsoft.com/office/drawing/2014/main" id="{9ED21EC6-5EAD-4442-BA4C-52E0DB48AD25}"/>
              </a:ext>
            </a:extLst>
          </p:cNvPr>
          <p:cNvSpPr txBox="1"/>
          <p:nvPr/>
        </p:nvSpPr>
        <p:spPr>
          <a:xfrm>
            <a:off x="10239388" y="126102"/>
            <a:ext cx="1401750" cy="166670"/>
          </a:xfrm>
          <a:prstGeom prst="rect">
            <a:avLst/>
          </a:prstGeom>
          <a:noFill/>
        </p:spPr>
        <p:txBody>
          <a:bodyPr wrap="square" lIns="0" tIns="0" rIns="0" bIns="0" rtlCol="0">
            <a:noAutofit/>
          </a:bodyPr>
          <a:lstStyle/>
          <a:p>
            <a:pPr algn="r"/>
            <a:r>
              <a:rPr lang="en-GB" sz="1100">
                <a:solidFill>
                  <a:schemeClr val="bg2"/>
                </a:solidFill>
                <a:latin typeface="+mn-lt"/>
                <a:cs typeface="Arial" pitchFamily="34" charset="0"/>
              </a:rPr>
              <a:t>DRAFT</a:t>
            </a:r>
          </a:p>
        </p:txBody>
      </p:sp>
      <p:sp>
        <p:nvSpPr>
          <p:cNvPr id="13" name="Autoshape Default Text" hidden="1">
            <a:extLst>
              <a:ext uri="{FF2B5EF4-FFF2-40B4-BE49-F238E27FC236}">
                <a16:creationId xmlns:a16="http://schemas.microsoft.com/office/drawing/2014/main" id="{F2C039FC-2F1F-4540-A1F6-6F47A8F13477}"/>
              </a:ext>
            </a:extLst>
          </p:cNvPr>
          <p:cNvSpPr txBox="1"/>
          <p:nvPr/>
        </p:nvSpPr>
        <p:spPr>
          <a:xfrm>
            <a:off x="0" y="0"/>
            <a:ext cx="781200" cy="215444"/>
          </a:xfrm>
          <a:prstGeom prst="rect">
            <a:avLst/>
          </a:prstGeom>
          <a:noFill/>
        </p:spPr>
        <p:txBody>
          <a:bodyPr wrap="square" lIns="0" tIns="0" rIns="0" bIns="0" rtlCol="0">
            <a:spAutoFit/>
          </a:bodyPr>
          <a:lstStyle/>
          <a:p>
            <a:r>
              <a:rPr lang="en-GB" sz="1400"/>
              <a:t>Text</a:t>
            </a:r>
          </a:p>
        </p:txBody>
      </p:sp>
      <p:sp>
        <p:nvSpPr>
          <p:cNvPr id="14" name="Autoshape Default Shape" hidden="1">
            <a:extLst>
              <a:ext uri="{FF2B5EF4-FFF2-40B4-BE49-F238E27FC236}">
                <a16:creationId xmlns:a16="http://schemas.microsoft.com/office/drawing/2014/main" id="{49E19C51-9138-45F7-A2F8-76E2E4AAA4D8}"/>
              </a:ext>
            </a:extLst>
          </p:cNvPr>
          <p:cNvSpPr>
            <a:spLocks/>
          </p:cNvSpPr>
          <p:nvPr/>
        </p:nvSpPr>
        <p:spPr>
          <a:xfrm>
            <a:off x="0" y="245934"/>
            <a:ext cx="734400" cy="245466"/>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GB" sz="1400"/>
              <a:t>Shape</a:t>
            </a:r>
          </a:p>
        </p:txBody>
      </p:sp>
      <p:cxnSp>
        <p:nvCxnSpPr>
          <p:cNvPr id="15" name="Autoshape Default Line" hidden="1">
            <a:extLst>
              <a:ext uri="{FF2B5EF4-FFF2-40B4-BE49-F238E27FC236}">
                <a16:creationId xmlns:a16="http://schemas.microsoft.com/office/drawing/2014/main" id="{25932B9A-87C9-4670-9B4F-29739DBDBACF}"/>
              </a:ext>
            </a:extLst>
          </p:cNvPr>
          <p:cNvCxnSpPr/>
          <p:nvPr/>
        </p:nvCxnSpPr>
        <p:spPr>
          <a:xfrm flipV="1">
            <a:off x="0" y="663525"/>
            <a:ext cx="666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389EEF14-BF33-E89A-8154-00E812BE6542}"/>
              </a:ext>
            </a:extLst>
          </p:cNvPr>
          <p:cNvSpPr>
            <a:spLocks noGrp="1"/>
          </p:cNvSpPr>
          <p:nvPr>
            <p:ph type="body" sz="quarter" idx="14" hasCustomPrompt="1"/>
          </p:nvPr>
        </p:nvSpPr>
        <p:spPr>
          <a:xfrm>
            <a:off x="1084078" y="657566"/>
            <a:ext cx="5218113" cy="191478"/>
          </a:xfrm>
        </p:spPr>
        <p:txBody>
          <a:bodyPr anchor="ctr"/>
          <a:lstStyle>
            <a:lvl1pPr marL="0" indent="0">
              <a:buNone/>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EYEBROW</a:t>
            </a:r>
          </a:p>
        </p:txBody>
      </p:sp>
      <p:sp>
        <p:nvSpPr>
          <p:cNvPr id="5" name="Title 1">
            <a:extLst>
              <a:ext uri="{FF2B5EF4-FFF2-40B4-BE49-F238E27FC236}">
                <a16:creationId xmlns:a16="http://schemas.microsoft.com/office/drawing/2014/main" id="{ADD6B5F9-EA64-00A7-F731-F1BAF6BF0C12}"/>
              </a:ext>
            </a:extLst>
          </p:cNvPr>
          <p:cNvSpPr>
            <a:spLocks noGrp="1"/>
          </p:cNvSpPr>
          <p:nvPr>
            <p:ph type="ctrTitle" hasCustomPrompt="1"/>
          </p:nvPr>
        </p:nvSpPr>
        <p:spPr>
          <a:xfrm>
            <a:off x="1084078" y="1049200"/>
            <a:ext cx="5218113" cy="1107996"/>
          </a:xfrm>
          <a:noFill/>
        </p:spPr>
        <p:txBody>
          <a:bodyPr lIns="0" tIns="0" rIns="900000" bIns="0" anchor="t" anchorCtr="0"/>
          <a:lstStyle>
            <a:lvl1pPr algn="l">
              <a:lnSpc>
                <a:spcPct val="100000"/>
              </a:lnSpc>
              <a:spcBef>
                <a:spcPts val="0"/>
              </a:spcBef>
              <a:spcAft>
                <a:spcPts val="0"/>
              </a:spcAft>
              <a:defRPr sz="3600">
                <a:solidFill>
                  <a:schemeClr val="accent1"/>
                </a:solidFill>
              </a:defRPr>
            </a:lvl1pPr>
          </a:lstStyle>
          <a:p>
            <a:r>
              <a:rPr lang="en-US"/>
              <a:t>Presentation title</a:t>
            </a:r>
            <a:br>
              <a:rPr lang="en-US"/>
            </a:br>
            <a:endParaRPr lang="en-GB"/>
          </a:p>
        </p:txBody>
      </p:sp>
      <p:sp>
        <p:nvSpPr>
          <p:cNvPr id="6" name="Text Placeholder 3">
            <a:extLst>
              <a:ext uri="{FF2B5EF4-FFF2-40B4-BE49-F238E27FC236}">
                <a16:creationId xmlns:a16="http://schemas.microsoft.com/office/drawing/2014/main" id="{9DD067AA-FC7F-E211-B5E2-28259E7E6AF0}"/>
              </a:ext>
            </a:extLst>
          </p:cNvPr>
          <p:cNvSpPr>
            <a:spLocks noGrp="1"/>
          </p:cNvSpPr>
          <p:nvPr>
            <p:ph type="body" sz="quarter" idx="11" hasCustomPrompt="1"/>
          </p:nvPr>
        </p:nvSpPr>
        <p:spPr>
          <a:xfrm>
            <a:off x="1084080" y="2155660"/>
            <a:ext cx="5218112" cy="715685"/>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GB"/>
          </a:p>
        </p:txBody>
      </p:sp>
      <p:sp>
        <p:nvSpPr>
          <p:cNvPr id="10" name="Text Placeholder 6">
            <a:extLst>
              <a:ext uri="{FF2B5EF4-FFF2-40B4-BE49-F238E27FC236}">
                <a16:creationId xmlns:a16="http://schemas.microsoft.com/office/drawing/2014/main" id="{A3508DEC-04E2-86BC-198E-E9DF3D9C627E}"/>
              </a:ext>
            </a:extLst>
          </p:cNvPr>
          <p:cNvSpPr>
            <a:spLocks noGrp="1"/>
          </p:cNvSpPr>
          <p:nvPr>
            <p:ph type="body" sz="quarter" idx="15" hasCustomPrompt="1"/>
          </p:nvPr>
        </p:nvSpPr>
        <p:spPr>
          <a:xfrm>
            <a:off x="1082491" y="2942005"/>
            <a:ext cx="5218113" cy="366997"/>
          </a:xfrm>
        </p:spPr>
        <p:txBody>
          <a:bodyPr/>
          <a:lstStyle>
            <a:lvl1pPr marL="0" indent="0">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grpSp>
        <p:nvGrpSpPr>
          <p:cNvPr id="3" name="Group 2">
            <a:extLst>
              <a:ext uri="{FF2B5EF4-FFF2-40B4-BE49-F238E27FC236}">
                <a16:creationId xmlns:a16="http://schemas.microsoft.com/office/drawing/2014/main" id="{A7B1296D-F0BF-D9B0-0599-6F9DB2C8BF7E}"/>
              </a:ext>
            </a:extLst>
          </p:cNvPr>
          <p:cNvGrpSpPr/>
          <p:nvPr/>
        </p:nvGrpSpPr>
        <p:grpSpPr>
          <a:xfrm>
            <a:off x="10187131" y="687949"/>
            <a:ext cx="1234969" cy="518323"/>
            <a:chOff x="7459170" y="481236"/>
            <a:chExt cx="2697427" cy="1132124"/>
          </a:xfrm>
        </p:grpSpPr>
        <p:sp>
          <p:nvSpPr>
            <p:cNvPr id="4" name="Freeform 3">
              <a:extLst>
                <a:ext uri="{FF2B5EF4-FFF2-40B4-BE49-F238E27FC236}">
                  <a16:creationId xmlns:a16="http://schemas.microsoft.com/office/drawing/2014/main" id="{2427C70E-4392-DDFB-1FFE-83FE8489D70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2B1EC52A-D6AE-C40B-43DE-A84FEB4D4E92}"/>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6040785-9A72-5C7F-0A40-4A4E90F5397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D264648-A1B9-FFEF-3E63-66B47A8243C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bg1"/>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77277F7-5E4F-93AA-D1DD-F7D4C38677A0}"/>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bg1"/>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ABE4D54-99E7-B389-7DAC-8641F10D047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bg1"/>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1B8D232-D901-B3FF-9B08-BF5FB9378005}"/>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bg1"/>
            </a:solidFill>
            <a:ln w="9497" cap="flat">
              <a:noFill/>
              <a:prstDash val="solid"/>
              <a:miter/>
            </a:ln>
          </p:spPr>
          <p:txBody>
            <a:bodyPr rtlCol="0" anchor="ctr"/>
            <a:lstStyle/>
            <a:p>
              <a:endParaRPr lang="en-US"/>
            </a:p>
          </p:txBody>
        </p:sp>
      </p:grpSp>
      <p:sp>
        <p:nvSpPr>
          <p:cNvPr id="8" name="Picture Placeholder 15">
            <a:extLst>
              <a:ext uri="{FF2B5EF4-FFF2-40B4-BE49-F238E27FC236}">
                <a16:creationId xmlns:a16="http://schemas.microsoft.com/office/drawing/2014/main" id="{04405897-9D53-17BF-7D09-7DAFBC0F0222}"/>
              </a:ext>
            </a:extLst>
          </p:cNvPr>
          <p:cNvSpPr>
            <a:spLocks noGrp="1"/>
          </p:cNvSpPr>
          <p:nvPr>
            <p:ph type="pic" sz="quarter" idx="12"/>
          </p:nvPr>
        </p:nvSpPr>
        <p:spPr>
          <a:xfrm>
            <a:off x="0" y="1236662"/>
            <a:ext cx="12187490" cy="5621338"/>
          </a:xfrm>
          <a:custGeom>
            <a:avLst/>
            <a:gdLst>
              <a:gd name="connsiteX0" fmla="*/ 2497779 w 12187490"/>
              <a:gd name="connsiteY0" fmla="*/ 4518405 h 5621338"/>
              <a:gd name="connsiteX1" fmla="*/ 2497779 w 12187490"/>
              <a:gd name="connsiteY1" fmla="*/ 4801871 h 5621338"/>
              <a:gd name="connsiteX2" fmla="*/ 2619264 w 12187490"/>
              <a:gd name="connsiteY2" fmla="*/ 4801871 h 5621338"/>
              <a:gd name="connsiteX3" fmla="*/ 2619264 w 12187490"/>
              <a:gd name="connsiteY3" fmla="*/ 4518405 h 5621338"/>
              <a:gd name="connsiteX4" fmla="*/ 983467 w 12187490"/>
              <a:gd name="connsiteY4" fmla="*/ 4517380 h 5621338"/>
              <a:gd name="connsiteX5" fmla="*/ 1199475 w 12187490"/>
              <a:gd name="connsiteY5" fmla="*/ 4517380 h 5621338"/>
              <a:gd name="connsiteX6" fmla="*/ 1199475 w 12187490"/>
              <a:gd name="connsiteY6" fmla="*/ 4800845 h 5621338"/>
              <a:gd name="connsiteX7" fmla="*/ 983467 w 12187490"/>
              <a:gd name="connsiteY7" fmla="*/ 4800845 h 5621338"/>
              <a:gd name="connsiteX8" fmla="*/ 3740722 w 12187490"/>
              <a:gd name="connsiteY8" fmla="*/ 4233299 h 5621338"/>
              <a:gd name="connsiteX9" fmla="*/ 3740722 w 12187490"/>
              <a:gd name="connsiteY9" fmla="*/ 4516764 h 5621338"/>
              <a:gd name="connsiteX10" fmla="*/ 3956730 w 12187490"/>
              <a:gd name="connsiteY10" fmla="*/ 4516764 h 5621338"/>
              <a:gd name="connsiteX11" fmla="*/ 3956730 w 12187490"/>
              <a:gd name="connsiteY11" fmla="*/ 4233299 h 5621338"/>
              <a:gd name="connsiteX12" fmla="*/ 3022062 w 12187490"/>
              <a:gd name="connsiteY12" fmla="*/ 4233299 h 5621338"/>
              <a:gd name="connsiteX13" fmla="*/ 3022267 w 12187490"/>
              <a:gd name="connsiteY13" fmla="*/ 4233504 h 5621338"/>
              <a:gd name="connsiteX14" fmla="*/ 3021755 w 12187490"/>
              <a:gd name="connsiteY14" fmla="*/ 4234016 h 5621338"/>
              <a:gd name="connsiteX15" fmla="*/ 3021652 w 12187490"/>
              <a:gd name="connsiteY15" fmla="*/ 4234016 h 5621338"/>
              <a:gd name="connsiteX16" fmla="*/ 3021652 w 12187490"/>
              <a:gd name="connsiteY16" fmla="*/ 4518405 h 5621338"/>
              <a:gd name="connsiteX17" fmla="*/ 3142215 w 12187490"/>
              <a:gd name="connsiteY17" fmla="*/ 4518405 h 5621338"/>
              <a:gd name="connsiteX18" fmla="*/ 3142215 w 12187490"/>
              <a:gd name="connsiteY18" fmla="*/ 4233299 h 5621338"/>
              <a:gd name="connsiteX19" fmla="*/ 5982511 w 12187490"/>
              <a:gd name="connsiteY19" fmla="*/ 3382286 h 5621338"/>
              <a:gd name="connsiteX20" fmla="*/ 5982511 w 12187490"/>
              <a:gd name="connsiteY20" fmla="*/ 3665752 h 5621338"/>
              <a:gd name="connsiteX21" fmla="*/ 6103996 w 12187490"/>
              <a:gd name="connsiteY21" fmla="*/ 3665752 h 5621338"/>
              <a:gd name="connsiteX22" fmla="*/ 6103996 w 12187490"/>
              <a:gd name="connsiteY22" fmla="*/ 3382286 h 5621338"/>
              <a:gd name="connsiteX23" fmla="*/ 4642174 w 12187490"/>
              <a:gd name="connsiteY23" fmla="*/ 3099436 h 5621338"/>
              <a:gd name="connsiteX24" fmla="*/ 5182143 w 12187490"/>
              <a:gd name="connsiteY24" fmla="*/ 3099436 h 5621338"/>
              <a:gd name="connsiteX25" fmla="*/ 5182143 w 12187490"/>
              <a:gd name="connsiteY25" fmla="*/ 3382901 h 5621338"/>
              <a:gd name="connsiteX26" fmla="*/ 4642174 w 12187490"/>
              <a:gd name="connsiteY26" fmla="*/ 3382901 h 5621338"/>
              <a:gd name="connsiteX27" fmla="*/ 4304681 w 12187490"/>
              <a:gd name="connsiteY27" fmla="*/ 3099436 h 5621338"/>
              <a:gd name="connsiteX28" fmla="*/ 4520689 w 12187490"/>
              <a:gd name="connsiteY28" fmla="*/ 3099436 h 5621338"/>
              <a:gd name="connsiteX29" fmla="*/ 4520689 w 12187490"/>
              <a:gd name="connsiteY29" fmla="*/ 3382901 h 5621338"/>
              <a:gd name="connsiteX30" fmla="*/ 4304681 w 12187490"/>
              <a:gd name="connsiteY30" fmla="*/ 3382901 h 5621338"/>
              <a:gd name="connsiteX31" fmla="*/ 7842723 w 12187490"/>
              <a:gd name="connsiteY31" fmla="*/ 2815867 h 5621338"/>
              <a:gd name="connsiteX32" fmla="*/ 7842723 w 12187490"/>
              <a:gd name="connsiteY32" fmla="*/ 3099333 h 5621338"/>
              <a:gd name="connsiteX33" fmla="*/ 7964208 w 12187490"/>
              <a:gd name="connsiteY33" fmla="*/ 3099333 h 5621338"/>
              <a:gd name="connsiteX34" fmla="*/ 7964208 w 12187490"/>
              <a:gd name="connsiteY34" fmla="*/ 2815867 h 5621338"/>
              <a:gd name="connsiteX35" fmla="*/ 8114297 w 12187490"/>
              <a:gd name="connsiteY35" fmla="*/ 2532402 h 5621338"/>
              <a:gd name="connsiteX36" fmla="*/ 8114297 w 12187490"/>
              <a:gd name="connsiteY36" fmla="*/ 2815867 h 5621338"/>
              <a:gd name="connsiteX37" fmla="*/ 8330305 w 12187490"/>
              <a:gd name="connsiteY37" fmla="*/ 2815867 h 5621338"/>
              <a:gd name="connsiteX38" fmla="*/ 8330305 w 12187490"/>
              <a:gd name="connsiteY38" fmla="*/ 2532402 h 5621338"/>
              <a:gd name="connsiteX39" fmla="*/ 9910946 w 12187490"/>
              <a:gd name="connsiteY39" fmla="*/ 1968135 h 5621338"/>
              <a:gd name="connsiteX40" fmla="*/ 9910946 w 12187490"/>
              <a:gd name="connsiteY40" fmla="*/ 2248936 h 5621338"/>
              <a:gd name="connsiteX41" fmla="*/ 10107886 w 12187490"/>
              <a:gd name="connsiteY41" fmla="*/ 2248936 h 5621338"/>
              <a:gd name="connsiteX42" fmla="*/ 10107886 w 12187490"/>
              <a:gd name="connsiteY42" fmla="*/ 1968135 h 5621338"/>
              <a:gd name="connsiteX43" fmla="*/ 8465425 w 12187490"/>
              <a:gd name="connsiteY43" fmla="*/ 1684772 h 5621338"/>
              <a:gd name="connsiteX44" fmla="*/ 8681433 w 12187490"/>
              <a:gd name="connsiteY44" fmla="*/ 1684772 h 5621338"/>
              <a:gd name="connsiteX45" fmla="*/ 8681433 w 12187490"/>
              <a:gd name="connsiteY45" fmla="*/ 1968238 h 5621338"/>
              <a:gd name="connsiteX46" fmla="*/ 8465425 w 12187490"/>
              <a:gd name="connsiteY46" fmla="*/ 1968238 h 5621338"/>
              <a:gd name="connsiteX47" fmla="*/ 9342887 w 12187490"/>
              <a:gd name="connsiteY47" fmla="*/ 1684670 h 5621338"/>
              <a:gd name="connsiteX48" fmla="*/ 9342887 w 12187490"/>
              <a:gd name="connsiteY48" fmla="*/ 1965470 h 5621338"/>
              <a:gd name="connsiteX49" fmla="*/ 9464373 w 12187490"/>
              <a:gd name="connsiteY49" fmla="*/ 1965470 h 5621338"/>
              <a:gd name="connsiteX50" fmla="*/ 9464373 w 12187490"/>
              <a:gd name="connsiteY50" fmla="*/ 1684670 h 5621338"/>
              <a:gd name="connsiteX51" fmla="*/ 11450479 w 12187490"/>
              <a:gd name="connsiteY51" fmla="*/ 834375 h 5621338"/>
              <a:gd name="connsiteX52" fmla="*/ 11450479 w 12187490"/>
              <a:gd name="connsiteY52" fmla="*/ 1117738 h 5621338"/>
              <a:gd name="connsiteX53" fmla="*/ 11571964 w 12187490"/>
              <a:gd name="connsiteY53" fmla="*/ 1117738 h 5621338"/>
              <a:gd name="connsiteX54" fmla="*/ 11571964 w 12187490"/>
              <a:gd name="connsiteY54" fmla="*/ 834375 h 5621338"/>
              <a:gd name="connsiteX55" fmla="*/ 11570528 w 12187490"/>
              <a:gd name="connsiteY55" fmla="*/ 267443 h 5621338"/>
              <a:gd name="connsiteX56" fmla="*/ 11687298 w 12187490"/>
              <a:gd name="connsiteY56" fmla="*/ 267443 h 5621338"/>
              <a:gd name="connsiteX57" fmla="*/ 11687298 w 12187490"/>
              <a:gd name="connsiteY57" fmla="*/ 550909 h 5621338"/>
              <a:gd name="connsiteX58" fmla="*/ 11908022 w 12187490"/>
              <a:gd name="connsiteY58" fmla="*/ 550909 h 5621338"/>
              <a:gd name="connsiteX59" fmla="*/ 11908022 w 12187490"/>
              <a:gd name="connsiteY59" fmla="*/ 834272 h 5621338"/>
              <a:gd name="connsiteX60" fmla="*/ 12029507 w 12187490"/>
              <a:gd name="connsiteY60" fmla="*/ 834272 h 5621338"/>
              <a:gd name="connsiteX61" fmla="*/ 12029507 w 12187490"/>
              <a:gd name="connsiteY61" fmla="*/ 550909 h 5621338"/>
              <a:gd name="connsiteX62" fmla="*/ 12187387 w 12187490"/>
              <a:gd name="connsiteY62" fmla="*/ 550909 h 5621338"/>
              <a:gd name="connsiteX63" fmla="*/ 12187387 w 12187490"/>
              <a:gd name="connsiteY63" fmla="*/ 5621338 h 5621338"/>
              <a:gd name="connsiteX64" fmla="*/ 0 w 12187490"/>
              <a:gd name="connsiteY64" fmla="*/ 5621338 h 5621338"/>
              <a:gd name="connsiteX65" fmla="*/ 0 w 12187490"/>
              <a:gd name="connsiteY65" fmla="*/ 5083491 h 5621338"/>
              <a:gd name="connsiteX66" fmla="*/ 575338 w 12187490"/>
              <a:gd name="connsiteY66" fmla="*/ 5083491 h 5621338"/>
              <a:gd name="connsiteX67" fmla="*/ 575338 w 12187490"/>
              <a:gd name="connsiteY67" fmla="*/ 4800845 h 5621338"/>
              <a:gd name="connsiteX68" fmla="*/ 983467 w 12187490"/>
              <a:gd name="connsiteY68" fmla="*/ 4800845 h 5621338"/>
              <a:gd name="connsiteX69" fmla="*/ 983467 w 12187490"/>
              <a:gd name="connsiteY69" fmla="*/ 5083798 h 5621338"/>
              <a:gd name="connsiteX70" fmla="*/ 1320960 w 12187490"/>
              <a:gd name="connsiteY70" fmla="*/ 5083798 h 5621338"/>
              <a:gd name="connsiteX71" fmla="*/ 1320960 w 12187490"/>
              <a:gd name="connsiteY71" fmla="*/ 4517277 h 5621338"/>
              <a:gd name="connsiteX72" fmla="*/ 1975853 w 12187490"/>
              <a:gd name="connsiteY72" fmla="*/ 4517277 h 5621338"/>
              <a:gd name="connsiteX73" fmla="*/ 1975853 w 12187490"/>
              <a:gd name="connsiteY73" fmla="*/ 4233196 h 5621338"/>
              <a:gd name="connsiteX74" fmla="*/ 2475122 w 12187490"/>
              <a:gd name="connsiteY74" fmla="*/ 4233196 h 5621338"/>
              <a:gd name="connsiteX75" fmla="*/ 2475122 w 12187490"/>
              <a:gd name="connsiteY75" fmla="*/ 3949730 h 5621338"/>
              <a:gd name="connsiteX76" fmla="*/ 2698101 w 12187490"/>
              <a:gd name="connsiteY76" fmla="*/ 3949730 h 5621338"/>
              <a:gd name="connsiteX77" fmla="*/ 2698101 w 12187490"/>
              <a:gd name="connsiteY77" fmla="*/ 3665649 h 5621338"/>
              <a:gd name="connsiteX78" fmla="*/ 2819587 w 12187490"/>
              <a:gd name="connsiteY78" fmla="*/ 3665649 h 5621338"/>
              <a:gd name="connsiteX79" fmla="*/ 2819587 w 12187490"/>
              <a:gd name="connsiteY79" fmla="*/ 3949730 h 5621338"/>
              <a:gd name="connsiteX80" fmla="*/ 3358325 w 12187490"/>
              <a:gd name="connsiteY80" fmla="*/ 3949730 h 5621338"/>
              <a:gd name="connsiteX81" fmla="*/ 3358325 w 12187490"/>
              <a:gd name="connsiteY81" fmla="*/ 4233196 h 5621338"/>
              <a:gd name="connsiteX82" fmla="*/ 3478888 w 12187490"/>
              <a:gd name="connsiteY82" fmla="*/ 4233196 h 5621338"/>
              <a:gd name="connsiteX83" fmla="*/ 3478888 w 12187490"/>
              <a:gd name="connsiteY83" fmla="*/ 3949730 h 5621338"/>
              <a:gd name="connsiteX84" fmla="*/ 3729548 w 12187490"/>
              <a:gd name="connsiteY84" fmla="*/ 3949730 h 5621338"/>
              <a:gd name="connsiteX85" fmla="*/ 3729548 w 12187490"/>
              <a:gd name="connsiteY85" fmla="*/ 3665649 h 5621338"/>
              <a:gd name="connsiteX86" fmla="*/ 4426474 w 12187490"/>
              <a:gd name="connsiteY86" fmla="*/ 3665649 h 5621338"/>
              <a:gd name="connsiteX87" fmla="*/ 4426474 w 12187490"/>
              <a:gd name="connsiteY87" fmla="*/ 3949730 h 5621338"/>
              <a:gd name="connsiteX88" fmla="*/ 4988587 w 12187490"/>
              <a:gd name="connsiteY88" fmla="*/ 3949730 h 5621338"/>
              <a:gd name="connsiteX89" fmla="*/ 4988587 w 12187490"/>
              <a:gd name="connsiteY89" fmla="*/ 3666265 h 5621338"/>
              <a:gd name="connsiteX90" fmla="*/ 5535527 w 12187490"/>
              <a:gd name="connsiteY90" fmla="*/ 3666265 h 5621338"/>
              <a:gd name="connsiteX91" fmla="*/ 5535527 w 12187490"/>
              <a:gd name="connsiteY91" fmla="*/ 3382799 h 5621338"/>
              <a:gd name="connsiteX92" fmla="*/ 5303833 w 12187490"/>
              <a:gd name="connsiteY92" fmla="*/ 3382799 h 5621338"/>
              <a:gd name="connsiteX93" fmla="*/ 5303833 w 12187490"/>
              <a:gd name="connsiteY93" fmla="*/ 3099333 h 5621338"/>
              <a:gd name="connsiteX94" fmla="*/ 6189907 w 12187490"/>
              <a:gd name="connsiteY94" fmla="*/ 3099333 h 5621338"/>
              <a:gd name="connsiteX95" fmla="*/ 6189907 w 12187490"/>
              <a:gd name="connsiteY95" fmla="*/ 2815867 h 5621338"/>
              <a:gd name="connsiteX96" fmla="*/ 6729877 w 12187490"/>
              <a:gd name="connsiteY96" fmla="*/ 2815867 h 5621338"/>
              <a:gd name="connsiteX97" fmla="*/ 6729877 w 12187490"/>
              <a:gd name="connsiteY97" fmla="*/ 2532402 h 5621338"/>
              <a:gd name="connsiteX98" fmla="*/ 7270870 w 12187490"/>
              <a:gd name="connsiteY98" fmla="*/ 2532402 h 5621338"/>
              <a:gd name="connsiteX99" fmla="*/ 7270870 w 12187490"/>
              <a:gd name="connsiteY99" fmla="*/ 2815867 h 5621338"/>
              <a:gd name="connsiteX100" fmla="*/ 7620769 w 12187490"/>
              <a:gd name="connsiteY100" fmla="*/ 2815867 h 5621338"/>
              <a:gd name="connsiteX101" fmla="*/ 7620769 w 12187490"/>
              <a:gd name="connsiteY101" fmla="*/ 2248936 h 5621338"/>
              <a:gd name="connsiteX102" fmla="*/ 7836777 w 12187490"/>
              <a:gd name="connsiteY102" fmla="*/ 2248936 h 5621338"/>
              <a:gd name="connsiteX103" fmla="*/ 7836777 w 12187490"/>
              <a:gd name="connsiteY103" fmla="*/ 2532402 h 5621338"/>
              <a:gd name="connsiteX104" fmla="*/ 7958160 w 12187490"/>
              <a:gd name="connsiteY104" fmla="*/ 2532402 h 5621338"/>
              <a:gd name="connsiteX105" fmla="*/ 7958160 w 12187490"/>
              <a:gd name="connsiteY105" fmla="*/ 2248936 h 5621338"/>
              <a:gd name="connsiteX106" fmla="*/ 8498129 w 12187490"/>
              <a:gd name="connsiteY106" fmla="*/ 2248936 h 5621338"/>
              <a:gd name="connsiteX107" fmla="*/ 8498129 w 12187490"/>
              <a:gd name="connsiteY107" fmla="*/ 2532402 h 5621338"/>
              <a:gd name="connsiteX108" fmla="*/ 8619614 w 12187490"/>
              <a:gd name="connsiteY108" fmla="*/ 2532402 h 5621338"/>
              <a:gd name="connsiteX109" fmla="*/ 8619614 w 12187490"/>
              <a:gd name="connsiteY109" fmla="*/ 2248936 h 5621338"/>
              <a:gd name="connsiteX110" fmla="*/ 8940909 w 12187490"/>
              <a:gd name="connsiteY110" fmla="*/ 2248936 h 5621338"/>
              <a:gd name="connsiteX111" fmla="*/ 8940909 w 12187490"/>
              <a:gd name="connsiteY111" fmla="*/ 1968135 h 5621338"/>
              <a:gd name="connsiteX112" fmla="*/ 8803123 w 12187490"/>
              <a:gd name="connsiteY112" fmla="*/ 1968135 h 5621338"/>
              <a:gd name="connsiteX113" fmla="*/ 8803123 w 12187490"/>
              <a:gd name="connsiteY113" fmla="*/ 1684670 h 5621338"/>
              <a:gd name="connsiteX114" fmla="*/ 9081053 w 12187490"/>
              <a:gd name="connsiteY114" fmla="*/ 1684670 h 5621338"/>
              <a:gd name="connsiteX115" fmla="*/ 9081053 w 12187490"/>
              <a:gd name="connsiteY115" fmla="*/ 1401204 h 5621338"/>
              <a:gd name="connsiteX116" fmla="*/ 9202539 w 12187490"/>
              <a:gd name="connsiteY116" fmla="*/ 1401204 h 5621338"/>
              <a:gd name="connsiteX117" fmla="*/ 9202539 w 12187490"/>
              <a:gd name="connsiteY117" fmla="*/ 1684670 h 5621338"/>
              <a:gd name="connsiteX118" fmla="*/ 9342272 w 12187490"/>
              <a:gd name="connsiteY118" fmla="*/ 1684670 h 5621338"/>
              <a:gd name="connsiteX119" fmla="*/ 9342272 w 12187490"/>
              <a:gd name="connsiteY119" fmla="*/ 1401204 h 5621338"/>
              <a:gd name="connsiteX120" fmla="*/ 9882139 w 12187490"/>
              <a:gd name="connsiteY120" fmla="*/ 1401204 h 5621338"/>
              <a:gd name="connsiteX121" fmla="*/ 9882139 w 12187490"/>
              <a:gd name="connsiteY121" fmla="*/ 1684670 h 5621338"/>
              <a:gd name="connsiteX122" fmla="*/ 10323177 w 12187490"/>
              <a:gd name="connsiteY122" fmla="*/ 1684670 h 5621338"/>
              <a:gd name="connsiteX123" fmla="*/ 10323177 w 12187490"/>
              <a:gd name="connsiteY123" fmla="*/ 1401204 h 5621338"/>
              <a:gd name="connsiteX124" fmla="*/ 10107988 w 12187490"/>
              <a:gd name="connsiteY124" fmla="*/ 1401204 h 5621338"/>
              <a:gd name="connsiteX125" fmla="*/ 10107988 w 12187490"/>
              <a:gd name="connsiteY125" fmla="*/ 1117738 h 5621338"/>
              <a:gd name="connsiteX126" fmla="*/ 10910612 w 12187490"/>
              <a:gd name="connsiteY126" fmla="*/ 1117738 h 5621338"/>
              <a:gd name="connsiteX127" fmla="*/ 10910612 w 12187490"/>
              <a:gd name="connsiteY127" fmla="*/ 834272 h 5621338"/>
              <a:gd name="connsiteX128" fmla="*/ 11368258 w 12187490"/>
              <a:gd name="connsiteY128" fmla="*/ 834272 h 5621338"/>
              <a:gd name="connsiteX129" fmla="*/ 11368258 w 12187490"/>
              <a:gd name="connsiteY129" fmla="*/ 550909 h 5621338"/>
              <a:gd name="connsiteX130" fmla="*/ 11570528 w 12187490"/>
              <a:gd name="connsiteY130" fmla="*/ 550909 h 5621338"/>
              <a:gd name="connsiteX131" fmla="*/ 12029507 w 12187490"/>
              <a:gd name="connsiteY131" fmla="*/ 0 h 5621338"/>
              <a:gd name="connsiteX132" fmla="*/ 12187490 w 12187490"/>
              <a:gd name="connsiteY132" fmla="*/ 0 h 5621338"/>
              <a:gd name="connsiteX133" fmla="*/ 12187490 w 12187490"/>
              <a:gd name="connsiteY133" fmla="*/ 267443 h 5621338"/>
              <a:gd name="connsiteX134" fmla="*/ 12029507 w 12187490"/>
              <a:gd name="connsiteY134" fmla="*/ 267443 h 56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87490" h="5621338">
                <a:moveTo>
                  <a:pt x="2497779" y="4518405"/>
                </a:moveTo>
                <a:lnTo>
                  <a:pt x="2497779" y="4801871"/>
                </a:lnTo>
                <a:lnTo>
                  <a:pt x="2619264" y="4801871"/>
                </a:lnTo>
                <a:lnTo>
                  <a:pt x="2619264" y="4518405"/>
                </a:lnTo>
                <a:close/>
                <a:moveTo>
                  <a:pt x="983467" y="4517380"/>
                </a:moveTo>
                <a:lnTo>
                  <a:pt x="1199475" y="4517380"/>
                </a:lnTo>
                <a:lnTo>
                  <a:pt x="1199475" y="4800845"/>
                </a:lnTo>
                <a:lnTo>
                  <a:pt x="983467" y="4800845"/>
                </a:lnTo>
                <a:close/>
                <a:moveTo>
                  <a:pt x="3740722" y="4233299"/>
                </a:moveTo>
                <a:lnTo>
                  <a:pt x="3740722" y="4516764"/>
                </a:lnTo>
                <a:lnTo>
                  <a:pt x="3956730" y="4516764"/>
                </a:lnTo>
                <a:lnTo>
                  <a:pt x="3956730" y="4233299"/>
                </a:lnTo>
                <a:close/>
                <a:moveTo>
                  <a:pt x="3022062" y="4233299"/>
                </a:moveTo>
                <a:lnTo>
                  <a:pt x="3022267" y="4233504"/>
                </a:lnTo>
                <a:lnTo>
                  <a:pt x="3021755" y="4234016"/>
                </a:lnTo>
                <a:lnTo>
                  <a:pt x="3021652" y="4234016"/>
                </a:lnTo>
                <a:lnTo>
                  <a:pt x="3021652" y="4518405"/>
                </a:lnTo>
                <a:lnTo>
                  <a:pt x="3142215" y="4518405"/>
                </a:lnTo>
                <a:lnTo>
                  <a:pt x="3142215" y="4233299"/>
                </a:lnTo>
                <a:close/>
                <a:moveTo>
                  <a:pt x="5982511" y="3382286"/>
                </a:moveTo>
                <a:lnTo>
                  <a:pt x="5982511" y="3665752"/>
                </a:lnTo>
                <a:lnTo>
                  <a:pt x="6103996" y="3665752"/>
                </a:lnTo>
                <a:lnTo>
                  <a:pt x="6103996" y="3382286"/>
                </a:lnTo>
                <a:close/>
                <a:moveTo>
                  <a:pt x="4642174" y="3099436"/>
                </a:moveTo>
                <a:lnTo>
                  <a:pt x="5182143" y="3099436"/>
                </a:lnTo>
                <a:lnTo>
                  <a:pt x="5182143" y="3382901"/>
                </a:lnTo>
                <a:lnTo>
                  <a:pt x="4642174" y="3382901"/>
                </a:lnTo>
                <a:close/>
                <a:moveTo>
                  <a:pt x="4304681" y="3099436"/>
                </a:moveTo>
                <a:lnTo>
                  <a:pt x="4520689" y="3099436"/>
                </a:lnTo>
                <a:lnTo>
                  <a:pt x="4520689" y="3382901"/>
                </a:lnTo>
                <a:lnTo>
                  <a:pt x="4304681" y="3382901"/>
                </a:lnTo>
                <a:close/>
                <a:moveTo>
                  <a:pt x="7842723" y="2815867"/>
                </a:moveTo>
                <a:lnTo>
                  <a:pt x="7842723" y="3099333"/>
                </a:lnTo>
                <a:lnTo>
                  <a:pt x="7964208" y="3099333"/>
                </a:lnTo>
                <a:lnTo>
                  <a:pt x="7964208" y="2815867"/>
                </a:lnTo>
                <a:close/>
                <a:moveTo>
                  <a:pt x="8114297" y="2532402"/>
                </a:moveTo>
                <a:lnTo>
                  <a:pt x="8114297" y="2815867"/>
                </a:lnTo>
                <a:lnTo>
                  <a:pt x="8330305" y="2815867"/>
                </a:lnTo>
                <a:lnTo>
                  <a:pt x="8330305" y="2532402"/>
                </a:lnTo>
                <a:close/>
                <a:moveTo>
                  <a:pt x="9910946" y="1968135"/>
                </a:moveTo>
                <a:lnTo>
                  <a:pt x="9910946" y="2248936"/>
                </a:lnTo>
                <a:lnTo>
                  <a:pt x="10107886" y="2248936"/>
                </a:lnTo>
                <a:lnTo>
                  <a:pt x="10107886" y="1968135"/>
                </a:lnTo>
                <a:close/>
                <a:moveTo>
                  <a:pt x="8465425" y="1684772"/>
                </a:moveTo>
                <a:lnTo>
                  <a:pt x="8681433" y="1684772"/>
                </a:lnTo>
                <a:lnTo>
                  <a:pt x="8681433" y="1968238"/>
                </a:lnTo>
                <a:lnTo>
                  <a:pt x="8465425" y="1968238"/>
                </a:lnTo>
                <a:close/>
                <a:moveTo>
                  <a:pt x="9342887" y="1684670"/>
                </a:moveTo>
                <a:lnTo>
                  <a:pt x="9342887" y="1965470"/>
                </a:lnTo>
                <a:lnTo>
                  <a:pt x="9464373" y="1965470"/>
                </a:lnTo>
                <a:lnTo>
                  <a:pt x="9464373" y="1684670"/>
                </a:lnTo>
                <a:close/>
                <a:moveTo>
                  <a:pt x="11450479" y="834375"/>
                </a:moveTo>
                <a:lnTo>
                  <a:pt x="11450479" y="1117738"/>
                </a:lnTo>
                <a:lnTo>
                  <a:pt x="11571964" y="1117738"/>
                </a:lnTo>
                <a:lnTo>
                  <a:pt x="11571964" y="834375"/>
                </a:lnTo>
                <a:close/>
                <a:moveTo>
                  <a:pt x="11570528" y="267443"/>
                </a:moveTo>
                <a:lnTo>
                  <a:pt x="11687298" y="267443"/>
                </a:lnTo>
                <a:lnTo>
                  <a:pt x="11687298" y="550909"/>
                </a:lnTo>
                <a:lnTo>
                  <a:pt x="11908022" y="550909"/>
                </a:lnTo>
                <a:lnTo>
                  <a:pt x="11908022" y="834272"/>
                </a:lnTo>
                <a:lnTo>
                  <a:pt x="12029507" y="834272"/>
                </a:lnTo>
                <a:lnTo>
                  <a:pt x="12029507" y="550909"/>
                </a:lnTo>
                <a:lnTo>
                  <a:pt x="12187387" y="550909"/>
                </a:lnTo>
                <a:lnTo>
                  <a:pt x="12187387" y="5621338"/>
                </a:lnTo>
                <a:lnTo>
                  <a:pt x="0" y="5621338"/>
                </a:lnTo>
                <a:lnTo>
                  <a:pt x="0" y="5083491"/>
                </a:lnTo>
                <a:lnTo>
                  <a:pt x="575338" y="5083491"/>
                </a:lnTo>
                <a:lnTo>
                  <a:pt x="575338" y="4800845"/>
                </a:lnTo>
                <a:lnTo>
                  <a:pt x="983467" y="4800845"/>
                </a:lnTo>
                <a:lnTo>
                  <a:pt x="983467" y="5083798"/>
                </a:lnTo>
                <a:lnTo>
                  <a:pt x="1320960" y="5083798"/>
                </a:lnTo>
                <a:lnTo>
                  <a:pt x="1320960" y="4517277"/>
                </a:lnTo>
                <a:lnTo>
                  <a:pt x="1975853" y="4517277"/>
                </a:lnTo>
                <a:lnTo>
                  <a:pt x="1975853" y="4233196"/>
                </a:lnTo>
                <a:lnTo>
                  <a:pt x="2475122" y="4233196"/>
                </a:lnTo>
                <a:lnTo>
                  <a:pt x="2475122" y="3949730"/>
                </a:lnTo>
                <a:lnTo>
                  <a:pt x="2698101" y="3949730"/>
                </a:lnTo>
                <a:lnTo>
                  <a:pt x="2698101" y="3665649"/>
                </a:lnTo>
                <a:lnTo>
                  <a:pt x="2819587" y="3665649"/>
                </a:lnTo>
                <a:lnTo>
                  <a:pt x="2819587" y="3949730"/>
                </a:lnTo>
                <a:lnTo>
                  <a:pt x="3358325" y="3949730"/>
                </a:lnTo>
                <a:lnTo>
                  <a:pt x="3358325" y="4233196"/>
                </a:lnTo>
                <a:lnTo>
                  <a:pt x="3478888" y="4233196"/>
                </a:lnTo>
                <a:lnTo>
                  <a:pt x="3478888" y="3949730"/>
                </a:lnTo>
                <a:lnTo>
                  <a:pt x="3729548" y="3949730"/>
                </a:lnTo>
                <a:lnTo>
                  <a:pt x="3729548" y="3665649"/>
                </a:lnTo>
                <a:lnTo>
                  <a:pt x="4426474" y="3665649"/>
                </a:lnTo>
                <a:lnTo>
                  <a:pt x="4426474" y="3949730"/>
                </a:lnTo>
                <a:lnTo>
                  <a:pt x="4988587" y="3949730"/>
                </a:lnTo>
                <a:lnTo>
                  <a:pt x="4988587" y="3666265"/>
                </a:lnTo>
                <a:lnTo>
                  <a:pt x="5535527" y="3666265"/>
                </a:lnTo>
                <a:lnTo>
                  <a:pt x="5535527" y="3382799"/>
                </a:lnTo>
                <a:lnTo>
                  <a:pt x="5303833" y="3382799"/>
                </a:lnTo>
                <a:lnTo>
                  <a:pt x="5303833" y="3099333"/>
                </a:lnTo>
                <a:lnTo>
                  <a:pt x="6189907" y="3099333"/>
                </a:lnTo>
                <a:lnTo>
                  <a:pt x="6189907" y="2815867"/>
                </a:lnTo>
                <a:lnTo>
                  <a:pt x="6729877" y="2815867"/>
                </a:lnTo>
                <a:lnTo>
                  <a:pt x="6729877" y="2532402"/>
                </a:lnTo>
                <a:lnTo>
                  <a:pt x="7270870" y="2532402"/>
                </a:lnTo>
                <a:lnTo>
                  <a:pt x="7270870" y="2815867"/>
                </a:lnTo>
                <a:lnTo>
                  <a:pt x="7620769" y="2815867"/>
                </a:lnTo>
                <a:lnTo>
                  <a:pt x="7620769" y="2248936"/>
                </a:lnTo>
                <a:lnTo>
                  <a:pt x="7836777" y="2248936"/>
                </a:lnTo>
                <a:lnTo>
                  <a:pt x="7836777" y="2532402"/>
                </a:lnTo>
                <a:lnTo>
                  <a:pt x="7958160" y="2532402"/>
                </a:lnTo>
                <a:lnTo>
                  <a:pt x="7958160" y="2248936"/>
                </a:lnTo>
                <a:lnTo>
                  <a:pt x="8498129" y="2248936"/>
                </a:lnTo>
                <a:lnTo>
                  <a:pt x="8498129" y="2532402"/>
                </a:lnTo>
                <a:lnTo>
                  <a:pt x="8619614" y="2532402"/>
                </a:lnTo>
                <a:lnTo>
                  <a:pt x="8619614" y="2248936"/>
                </a:lnTo>
                <a:lnTo>
                  <a:pt x="8940909" y="2248936"/>
                </a:lnTo>
                <a:lnTo>
                  <a:pt x="8940909" y="1968135"/>
                </a:lnTo>
                <a:lnTo>
                  <a:pt x="8803123" y="1968135"/>
                </a:lnTo>
                <a:lnTo>
                  <a:pt x="8803123" y="1684670"/>
                </a:lnTo>
                <a:lnTo>
                  <a:pt x="9081053" y="1684670"/>
                </a:lnTo>
                <a:lnTo>
                  <a:pt x="9081053" y="1401204"/>
                </a:lnTo>
                <a:lnTo>
                  <a:pt x="9202539" y="1401204"/>
                </a:lnTo>
                <a:lnTo>
                  <a:pt x="9202539" y="1684670"/>
                </a:lnTo>
                <a:lnTo>
                  <a:pt x="9342272" y="1684670"/>
                </a:lnTo>
                <a:lnTo>
                  <a:pt x="9342272" y="1401204"/>
                </a:lnTo>
                <a:lnTo>
                  <a:pt x="9882139" y="1401204"/>
                </a:lnTo>
                <a:lnTo>
                  <a:pt x="9882139" y="1684670"/>
                </a:lnTo>
                <a:lnTo>
                  <a:pt x="10323177" y="1684670"/>
                </a:lnTo>
                <a:lnTo>
                  <a:pt x="10323177" y="1401204"/>
                </a:lnTo>
                <a:lnTo>
                  <a:pt x="10107988" y="1401204"/>
                </a:lnTo>
                <a:lnTo>
                  <a:pt x="10107988" y="1117738"/>
                </a:lnTo>
                <a:lnTo>
                  <a:pt x="10910612" y="1117738"/>
                </a:lnTo>
                <a:lnTo>
                  <a:pt x="10910612" y="834272"/>
                </a:lnTo>
                <a:lnTo>
                  <a:pt x="11368258" y="834272"/>
                </a:lnTo>
                <a:lnTo>
                  <a:pt x="11368258" y="550909"/>
                </a:lnTo>
                <a:lnTo>
                  <a:pt x="11570528" y="550909"/>
                </a:lnTo>
                <a:close/>
                <a:moveTo>
                  <a:pt x="12029507" y="0"/>
                </a:moveTo>
                <a:lnTo>
                  <a:pt x="12187490" y="0"/>
                </a:lnTo>
                <a:lnTo>
                  <a:pt x="12187490" y="267443"/>
                </a:lnTo>
                <a:lnTo>
                  <a:pt x="12029507" y="267443"/>
                </a:lnTo>
                <a:close/>
              </a:path>
            </a:pathLst>
          </a:custGeom>
          <a:solidFill>
            <a:schemeClr val="bg1">
              <a:alpha val="0"/>
            </a:schemeClr>
          </a:solidFill>
        </p:spPr>
        <p:txBody>
          <a:bodyPr wrap="square" anchor="ctr">
            <a:noAutofit/>
          </a:bodyPr>
          <a:lstStyle>
            <a:lvl1pPr marL="0" indent="0" algn="ctr">
              <a:buNone/>
              <a:defRPr b="1">
                <a:solidFill>
                  <a:schemeClr val="bg1"/>
                </a:solidFill>
              </a:defRPr>
            </a:lvl1pPr>
          </a:lstStyle>
          <a:p>
            <a:r>
              <a:rPr lang="en-US"/>
              <a:t>Click icon to add picture</a:t>
            </a:r>
            <a:endParaRPr lang="en-GB"/>
          </a:p>
        </p:txBody>
      </p:sp>
      <p:pic>
        <p:nvPicPr>
          <p:cNvPr id="23" name="Graphic 22">
            <a:extLst>
              <a:ext uri="{FF2B5EF4-FFF2-40B4-BE49-F238E27FC236}">
                <a16:creationId xmlns:a16="http://schemas.microsoft.com/office/drawing/2014/main" id="{5E012202-568D-3D33-F503-0C057BDBAC2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rot="16200000">
            <a:off x="-452295" y="1680103"/>
            <a:ext cx="2264219" cy="273593"/>
          </a:xfrm>
          <a:prstGeom prst="rect">
            <a:avLst/>
          </a:prstGeom>
        </p:spPr>
      </p:pic>
    </p:spTree>
    <p:extLst>
      <p:ext uri="{BB962C8B-B14F-4D97-AF65-F5344CB8AC3E}">
        <p14:creationId xmlns:p14="http://schemas.microsoft.com/office/powerpoint/2010/main" val="71313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layout 1">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2F93A4-5D60-30BA-DDA8-A10CDBB1701E}"/>
              </a:ext>
            </a:extLst>
          </p:cNvPr>
          <p:cNvSpPr>
            <a:spLocks noGrp="1"/>
          </p:cNvSpPr>
          <p:nvPr>
            <p:ph type="body" sz="quarter" idx="15" hasCustomPrompt="1"/>
          </p:nvPr>
        </p:nvSpPr>
        <p:spPr>
          <a:xfrm>
            <a:off x="815975" y="1447800"/>
            <a:ext cx="5208588"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sp>
        <p:nvSpPr>
          <p:cNvPr id="9" name="Text Placeholder 7">
            <a:extLst>
              <a:ext uri="{FF2B5EF4-FFF2-40B4-BE49-F238E27FC236}">
                <a16:creationId xmlns:a16="http://schemas.microsoft.com/office/drawing/2014/main" id="{1D53E9C4-30AF-BFDA-EE94-23561F155F8F}"/>
              </a:ext>
            </a:extLst>
          </p:cNvPr>
          <p:cNvSpPr>
            <a:spLocks noGrp="1"/>
          </p:cNvSpPr>
          <p:nvPr>
            <p:ph type="body" sz="quarter" idx="16" hasCustomPrompt="1"/>
          </p:nvPr>
        </p:nvSpPr>
        <p:spPr>
          <a:xfrm>
            <a:off x="6207152" y="1447800"/>
            <a:ext cx="5240129"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5" cy="553998"/>
          </a:xfrm>
          <a:prstGeom prst="rect">
            <a:avLst/>
          </a:prstGeom>
        </p:spPr>
        <p:txBody>
          <a:bodyPr vert="horz" wrap="square" lIns="0" tIns="0" rIns="0" bIns="0" rtlCol="0" anchor="t" anchorCtr="0">
            <a:spAutoFit/>
          </a:bodyPr>
          <a:lstStyle>
            <a:lvl1pPr>
              <a:defRPr/>
            </a:lvl1pPr>
          </a:lstStyle>
          <a:p>
            <a:r>
              <a:rPr lang="en-US"/>
              <a:t>Two column</a:t>
            </a:r>
            <a:endParaRPr lang="en-GB"/>
          </a:p>
        </p:txBody>
      </p:sp>
      <p:grpSp>
        <p:nvGrpSpPr>
          <p:cNvPr id="4" name="Group 3">
            <a:extLst>
              <a:ext uri="{FF2B5EF4-FFF2-40B4-BE49-F238E27FC236}">
                <a16:creationId xmlns:a16="http://schemas.microsoft.com/office/drawing/2014/main" id="{65B9153A-9F04-345A-4CA1-963B01DA3273}"/>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010204AF-B54C-9DDE-2E2F-B236A824F02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8EFA998-022D-EB7B-429D-6A8D03D5B4E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229862D-C2FE-190A-A1C6-125484EF9A6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36C7C97-7221-506C-27D6-5761C3062C8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103DB96-7437-13CE-87CA-2CEDF8F9539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2E748EE-30A4-8085-F8F8-D1B24513EA0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1736B5F-F9D7-3285-E3BF-3674828CDA2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 name="Content Placeholder 17">
            <a:extLst>
              <a:ext uri="{FF2B5EF4-FFF2-40B4-BE49-F238E27FC236}">
                <a16:creationId xmlns:a16="http://schemas.microsoft.com/office/drawing/2014/main" id="{0EC7F9A4-4417-2CE7-7BB2-084F693E2E47}"/>
              </a:ext>
            </a:extLst>
          </p:cNvPr>
          <p:cNvSpPr>
            <a:spLocks noGrp="1"/>
          </p:cNvSpPr>
          <p:nvPr>
            <p:ph sz="quarter" idx="10"/>
          </p:nvPr>
        </p:nvSpPr>
        <p:spPr>
          <a:xfrm>
            <a:off x="813816" y="1993392"/>
            <a:ext cx="5181600" cy="4408401"/>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CFE09D9A-9341-0D9E-64A5-A148BDDE4F09}"/>
              </a:ext>
            </a:extLst>
          </p:cNvPr>
          <p:cNvSpPr>
            <a:spLocks noGrp="1"/>
          </p:cNvSpPr>
          <p:nvPr>
            <p:ph type="sldNum" sz="quarter" idx="18"/>
          </p:nvPr>
        </p:nvSpPr>
        <p:spPr/>
        <p:txBody>
          <a:bodyPr/>
          <a:lstStyle/>
          <a:p>
            <a:fld id="{9E74224C-F5B0-D04D-98A9-64EC68DC7E07}" type="slidenum">
              <a:rPr lang="en-US" smtClean="0"/>
              <a:pPr/>
              <a:t>‹#›</a:t>
            </a:fld>
            <a:endParaRPr lang="en-US"/>
          </a:p>
        </p:txBody>
      </p:sp>
      <p:sp>
        <p:nvSpPr>
          <p:cNvPr id="11" name="Content Placeholder 10">
            <a:extLst>
              <a:ext uri="{FF2B5EF4-FFF2-40B4-BE49-F238E27FC236}">
                <a16:creationId xmlns:a16="http://schemas.microsoft.com/office/drawing/2014/main" id="{7BEF0843-863D-70F2-4F87-921E41A6C3C2}"/>
              </a:ext>
            </a:extLst>
          </p:cNvPr>
          <p:cNvSpPr>
            <a:spLocks noGrp="1"/>
          </p:cNvSpPr>
          <p:nvPr>
            <p:ph sz="quarter" idx="19"/>
          </p:nvPr>
        </p:nvSpPr>
        <p:spPr>
          <a:xfrm>
            <a:off x="6219825" y="1983440"/>
            <a:ext cx="5190004" cy="4424084"/>
          </a:xfrm>
        </p:spPr>
        <p:txBody>
          <a:bodyPr>
            <a:normAutofit/>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58744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layout 2">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2F93A4-5D60-30BA-DDA8-A10CDBB1701E}"/>
              </a:ext>
            </a:extLst>
          </p:cNvPr>
          <p:cNvSpPr>
            <a:spLocks noGrp="1"/>
          </p:cNvSpPr>
          <p:nvPr>
            <p:ph type="body" sz="quarter" idx="15" hasCustomPrompt="1"/>
          </p:nvPr>
        </p:nvSpPr>
        <p:spPr>
          <a:xfrm>
            <a:off x="815975" y="1447800"/>
            <a:ext cx="5208588"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sp>
        <p:nvSpPr>
          <p:cNvPr id="9" name="Text Placeholder 7">
            <a:extLst>
              <a:ext uri="{FF2B5EF4-FFF2-40B4-BE49-F238E27FC236}">
                <a16:creationId xmlns:a16="http://schemas.microsoft.com/office/drawing/2014/main" id="{1D53E9C4-30AF-BFDA-EE94-23561F155F8F}"/>
              </a:ext>
            </a:extLst>
          </p:cNvPr>
          <p:cNvSpPr>
            <a:spLocks noGrp="1"/>
          </p:cNvSpPr>
          <p:nvPr>
            <p:ph type="body" sz="quarter" idx="16" hasCustomPrompt="1"/>
          </p:nvPr>
        </p:nvSpPr>
        <p:spPr>
          <a:xfrm>
            <a:off x="6207152" y="1447800"/>
            <a:ext cx="5240129"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5" cy="553998"/>
          </a:xfrm>
          <a:prstGeom prst="rect">
            <a:avLst/>
          </a:prstGeom>
        </p:spPr>
        <p:txBody>
          <a:bodyPr vert="horz" wrap="square" lIns="0" tIns="0" rIns="0" bIns="0" rtlCol="0" anchor="t" anchorCtr="0">
            <a:spAutoFit/>
          </a:bodyPr>
          <a:lstStyle>
            <a:lvl1pPr>
              <a:defRPr/>
            </a:lvl1pPr>
          </a:lstStyle>
          <a:p>
            <a:r>
              <a:rPr lang="en-US"/>
              <a:t>Two column</a:t>
            </a:r>
            <a:endParaRPr lang="en-GB"/>
          </a:p>
        </p:txBody>
      </p:sp>
      <p:grpSp>
        <p:nvGrpSpPr>
          <p:cNvPr id="4" name="Group 3">
            <a:extLst>
              <a:ext uri="{FF2B5EF4-FFF2-40B4-BE49-F238E27FC236}">
                <a16:creationId xmlns:a16="http://schemas.microsoft.com/office/drawing/2014/main" id="{65B9153A-9F04-345A-4CA1-963B01DA3273}"/>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010204AF-B54C-9DDE-2E2F-B236A824F02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8EFA998-022D-EB7B-429D-6A8D03D5B4E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4229862D-C2FE-190A-A1C6-125484EF9A6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36C7C97-7221-506C-27D6-5761C3062C8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6103DB96-7437-13CE-87CA-2CEDF8F9539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2E748EE-30A4-8085-F8F8-D1B24513EA0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1736B5F-F9D7-3285-E3BF-3674828CDA2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 name="Content Placeholder 17">
            <a:extLst>
              <a:ext uri="{FF2B5EF4-FFF2-40B4-BE49-F238E27FC236}">
                <a16:creationId xmlns:a16="http://schemas.microsoft.com/office/drawing/2014/main" id="{0EC7F9A4-4417-2CE7-7BB2-084F693E2E47}"/>
              </a:ext>
            </a:extLst>
          </p:cNvPr>
          <p:cNvSpPr>
            <a:spLocks noGrp="1"/>
          </p:cNvSpPr>
          <p:nvPr>
            <p:ph sz="quarter" idx="10"/>
          </p:nvPr>
        </p:nvSpPr>
        <p:spPr>
          <a:xfrm>
            <a:off x="813816" y="1993392"/>
            <a:ext cx="5181600" cy="4408401"/>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7">
            <a:extLst>
              <a:ext uri="{FF2B5EF4-FFF2-40B4-BE49-F238E27FC236}">
                <a16:creationId xmlns:a16="http://schemas.microsoft.com/office/drawing/2014/main" id="{076E4936-B714-2B4B-2E2F-7DE308A8C3D7}"/>
              </a:ext>
            </a:extLst>
          </p:cNvPr>
          <p:cNvSpPr>
            <a:spLocks noGrp="1"/>
          </p:cNvSpPr>
          <p:nvPr>
            <p:ph sz="quarter" idx="17"/>
          </p:nvPr>
        </p:nvSpPr>
        <p:spPr>
          <a:xfrm>
            <a:off x="6208776" y="1993392"/>
            <a:ext cx="5181600" cy="4408401"/>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laceholder 1">
            <a:extLst>
              <a:ext uri="{FF2B5EF4-FFF2-40B4-BE49-F238E27FC236}">
                <a16:creationId xmlns:a16="http://schemas.microsoft.com/office/drawing/2014/main" id="{98DD4B66-83E4-B392-1FED-61D29DA44C0E}"/>
              </a:ext>
            </a:extLst>
          </p:cNvPr>
          <p:cNvSpPr>
            <a:spLocks noGrp="1"/>
          </p:cNvSpPr>
          <p:nvPr>
            <p:ph type="sldNum" sz="quarter" idx="18"/>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608380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2F93A4-5D60-30BA-DDA8-A10CDBB1701E}"/>
              </a:ext>
            </a:extLst>
          </p:cNvPr>
          <p:cNvSpPr>
            <a:spLocks noGrp="1"/>
          </p:cNvSpPr>
          <p:nvPr>
            <p:ph type="body" sz="quarter" idx="15" hasCustomPrompt="1"/>
          </p:nvPr>
        </p:nvSpPr>
        <p:spPr>
          <a:xfrm>
            <a:off x="813816" y="1447800"/>
            <a:ext cx="3403771"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4188" y="709937"/>
            <a:ext cx="10621792" cy="553998"/>
          </a:xfrm>
          <a:prstGeom prst="rect">
            <a:avLst/>
          </a:prstGeom>
        </p:spPr>
        <p:txBody>
          <a:bodyPr vert="horz" wrap="square" lIns="0" tIns="0" rIns="0" bIns="0" rtlCol="0" anchor="t" anchorCtr="0">
            <a:spAutoFit/>
          </a:bodyPr>
          <a:lstStyle>
            <a:lvl1pPr>
              <a:defRPr/>
            </a:lvl1pPr>
          </a:lstStyle>
          <a:p>
            <a:r>
              <a:rPr lang="en-US"/>
              <a:t>Three column</a:t>
            </a:r>
            <a:endParaRPr lang="en-GB"/>
          </a:p>
        </p:txBody>
      </p:sp>
      <p:sp>
        <p:nvSpPr>
          <p:cNvPr id="10" name="Text Placeholder 7">
            <a:extLst>
              <a:ext uri="{FF2B5EF4-FFF2-40B4-BE49-F238E27FC236}">
                <a16:creationId xmlns:a16="http://schemas.microsoft.com/office/drawing/2014/main" id="{37120D12-5FC6-94E0-4F2A-51B01B5B6562}"/>
              </a:ext>
            </a:extLst>
          </p:cNvPr>
          <p:cNvSpPr>
            <a:spLocks noGrp="1"/>
          </p:cNvSpPr>
          <p:nvPr>
            <p:ph type="body" sz="quarter" idx="17" hasCustomPrompt="1"/>
          </p:nvPr>
        </p:nvSpPr>
        <p:spPr>
          <a:xfrm>
            <a:off x="4416552" y="1447800"/>
            <a:ext cx="3397405"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sp>
        <p:nvSpPr>
          <p:cNvPr id="12" name="Text Placeholder 7">
            <a:extLst>
              <a:ext uri="{FF2B5EF4-FFF2-40B4-BE49-F238E27FC236}">
                <a16:creationId xmlns:a16="http://schemas.microsoft.com/office/drawing/2014/main" id="{F7E8CBC2-C25B-3DCE-6606-BBD64521AFBB}"/>
              </a:ext>
            </a:extLst>
          </p:cNvPr>
          <p:cNvSpPr>
            <a:spLocks noGrp="1"/>
          </p:cNvSpPr>
          <p:nvPr>
            <p:ph type="body" sz="quarter" idx="19" hasCustomPrompt="1"/>
          </p:nvPr>
        </p:nvSpPr>
        <p:spPr>
          <a:xfrm>
            <a:off x="8001000" y="1447800"/>
            <a:ext cx="3420657" cy="382587"/>
          </a:xfrm>
        </p:spPr>
        <p:txBody>
          <a:bodyPr anchor="b">
            <a:normAutofit/>
          </a:bodyPr>
          <a:lstStyle>
            <a:lvl1pPr marL="0" indent="0">
              <a:buNone/>
              <a:defRPr sz="2400" b="1">
                <a:solidFill>
                  <a:schemeClr val="tx2"/>
                </a:solidFill>
                <a:latin typeface="+mn-lt"/>
              </a:defRPr>
            </a:lvl1pPr>
          </a:lstStyle>
          <a:p>
            <a:pPr lvl="0"/>
            <a:r>
              <a:rPr lang="en-US"/>
              <a:t>Click to add text</a:t>
            </a:r>
          </a:p>
        </p:txBody>
      </p:sp>
      <p:grpSp>
        <p:nvGrpSpPr>
          <p:cNvPr id="5" name="Group 4">
            <a:extLst>
              <a:ext uri="{FF2B5EF4-FFF2-40B4-BE49-F238E27FC236}">
                <a16:creationId xmlns:a16="http://schemas.microsoft.com/office/drawing/2014/main" id="{591F3DED-33E1-2A27-8417-C862386CC9D7}"/>
              </a:ext>
            </a:extLst>
          </p:cNvPr>
          <p:cNvGrpSpPr/>
          <p:nvPr/>
        </p:nvGrpSpPr>
        <p:grpSpPr>
          <a:xfrm>
            <a:off x="10863102" y="309052"/>
            <a:ext cx="911847" cy="382707"/>
            <a:chOff x="7459170" y="481236"/>
            <a:chExt cx="2697427" cy="1132124"/>
          </a:xfrm>
        </p:grpSpPr>
        <p:sp>
          <p:nvSpPr>
            <p:cNvPr id="9" name="Freeform 8">
              <a:extLst>
                <a:ext uri="{FF2B5EF4-FFF2-40B4-BE49-F238E27FC236}">
                  <a16:creationId xmlns:a16="http://schemas.microsoft.com/office/drawing/2014/main" id="{AD68F991-7AC1-3980-7A7D-DDCBEF497B1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A792418D-8382-6613-3E08-30CF6D46793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68560B3-0255-C232-6058-8B5E44CF8ABC}"/>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DA756CD8-BF86-6088-37B6-0E7FF536EFA4}"/>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C4576A99-EA91-057D-D6BB-E9B12AACD8F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EC941588-A6EC-9B9A-945B-0DE414BCDE76}"/>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968286F7-553D-1246-396B-C9E7815C3CA5}"/>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7" name="Content Placeholder 17">
            <a:extLst>
              <a:ext uri="{FF2B5EF4-FFF2-40B4-BE49-F238E27FC236}">
                <a16:creationId xmlns:a16="http://schemas.microsoft.com/office/drawing/2014/main" id="{0A776850-50EE-E561-4FFE-50964993BAB6}"/>
              </a:ext>
            </a:extLst>
          </p:cNvPr>
          <p:cNvSpPr>
            <a:spLocks noGrp="1"/>
          </p:cNvSpPr>
          <p:nvPr>
            <p:ph sz="quarter" idx="20"/>
          </p:nvPr>
        </p:nvSpPr>
        <p:spPr>
          <a:xfrm>
            <a:off x="813816" y="1992398"/>
            <a:ext cx="3401568" cy="4484602"/>
          </a:xfrm>
        </p:spPr>
        <p:txBody>
          <a:bodyPr>
            <a:normAutofit/>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17">
            <a:extLst>
              <a:ext uri="{FF2B5EF4-FFF2-40B4-BE49-F238E27FC236}">
                <a16:creationId xmlns:a16="http://schemas.microsoft.com/office/drawing/2014/main" id="{7E6C179B-B0FB-66D9-590F-5E20DFE7C553}"/>
              </a:ext>
            </a:extLst>
          </p:cNvPr>
          <p:cNvSpPr>
            <a:spLocks noGrp="1"/>
          </p:cNvSpPr>
          <p:nvPr>
            <p:ph sz="quarter" idx="21"/>
          </p:nvPr>
        </p:nvSpPr>
        <p:spPr>
          <a:xfrm>
            <a:off x="4419600" y="1992398"/>
            <a:ext cx="3401568" cy="4484602"/>
          </a:xfrm>
        </p:spPr>
        <p:txBody>
          <a:bodyPr>
            <a:normAutofit/>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Content Placeholder 17">
            <a:extLst>
              <a:ext uri="{FF2B5EF4-FFF2-40B4-BE49-F238E27FC236}">
                <a16:creationId xmlns:a16="http://schemas.microsoft.com/office/drawing/2014/main" id="{A9EE28E5-77BF-A362-4864-199E18F99C58}"/>
              </a:ext>
            </a:extLst>
          </p:cNvPr>
          <p:cNvSpPr>
            <a:spLocks noGrp="1"/>
          </p:cNvSpPr>
          <p:nvPr>
            <p:ph sz="quarter" idx="22"/>
          </p:nvPr>
        </p:nvSpPr>
        <p:spPr>
          <a:xfrm>
            <a:off x="8001000" y="1992398"/>
            <a:ext cx="3401568" cy="4484602"/>
          </a:xfrm>
        </p:spPr>
        <p:txBody>
          <a:bodyPr>
            <a:normAutofit/>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A7AA23B0-89AF-F506-032C-1D2E877DBE74}"/>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433498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lumn layou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A2F93A4-5D60-30BA-DDA8-A10CDBB1701E}"/>
              </a:ext>
            </a:extLst>
          </p:cNvPr>
          <p:cNvSpPr>
            <a:spLocks noGrp="1"/>
          </p:cNvSpPr>
          <p:nvPr>
            <p:ph type="body" sz="quarter" idx="15" hasCustomPrompt="1"/>
          </p:nvPr>
        </p:nvSpPr>
        <p:spPr>
          <a:xfrm>
            <a:off x="813816" y="1444752"/>
            <a:ext cx="2514650" cy="382587"/>
          </a:xfrm>
        </p:spPr>
        <p:txBody>
          <a:bodyPr anchor="b"/>
          <a:lstStyle>
            <a:lvl1pPr marL="0" indent="0">
              <a:buNone/>
              <a:defRPr sz="2000" b="1">
                <a:solidFill>
                  <a:schemeClr val="tx2"/>
                </a:solidFill>
                <a:latin typeface="+mn-lt"/>
              </a:defRPr>
            </a:lvl1pPr>
          </a:lstStyle>
          <a:p>
            <a:pPr lvl="0"/>
            <a:r>
              <a:rPr lang="en-US"/>
              <a:t>Click to add text</a:t>
            </a: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15586" cy="553998"/>
          </a:xfrm>
          <a:prstGeom prst="rect">
            <a:avLst/>
          </a:prstGeom>
        </p:spPr>
        <p:txBody>
          <a:bodyPr vert="horz" wrap="square" lIns="0" tIns="0" rIns="0" bIns="0" rtlCol="0" anchor="t" anchorCtr="0">
            <a:spAutoFit/>
          </a:bodyPr>
          <a:lstStyle>
            <a:lvl1pPr>
              <a:defRPr/>
            </a:lvl1pPr>
          </a:lstStyle>
          <a:p>
            <a:r>
              <a:rPr lang="en-US"/>
              <a:t>Four column</a:t>
            </a:r>
            <a:endParaRPr lang="en-GB"/>
          </a:p>
        </p:txBody>
      </p:sp>
      <p:sp>
        <p:nvSpPr>
          <p:cNvPr id="18" name="Text Placeholder 7">
            <a:extLst>
              <a:ext uri="{FF2B5EF4-FFF2-40B4-BE49-F238E27FC236}">
                <a16:creationId xmlns:a16="http://schemas.microsoft.com/office/drawing/2014/main" id="{DE7E055F-5919-BCB9-F630-E6504A7CB2E2}"/>
              </a:ext>
            </a:extLst>
          </p:cNvPr>
          <p:cNvSpPr>
            <a:spLocks noGrp="1"/>
          </p:cNvSpPr>
          <p:nvPr>
            <p:ph type="body" sz="quarter" idx="19" hasCustomPrompt="1"/>
          </p:nvPr>
        </p:nvSpPr>
        <p:spPr>
          <a:xfrm>
            <a:off x="8916829" y="1444752"/>
            <a:ext cx="2514731" cy="382587"/>
          </a:xfrm>
        </p:spPr>
        <p:txBody>
          <a:bodyPr anchor="b"/>
          <a:lstStyle>
            <a:lvl1pPr marL="0" indent="0">
              <a:buNone/>
              <a:defRPr sz="2000" b="1">
                <a:solidFill>
                  <a:schemeClr val="tx2"/>
                </a:solidFill>
                <a:latin typeface="+mn-lt"/>
              </a:defRPr>
            </a:lvl1pPr>
          </a:lstStyle>
          <a:p>
            <a:pPr lvl="0"/>
            <a:r>
              <a:rPr lang="en-US"/>
              <a:t>Click to add text</a:t>
            </a:r>
          </a:p>
        </p:txBody>
      </p:sp>
      <p:sp>
        <p:nvSpPr>
          <p:cNvPr id="19" name="Text Placeholder 7">
            <a:extLst>
              <a:ext uri="{FF2B5EF4-FFF2-40B4-BE49-F238E27FC236}">
                <a16:creationId xmlns:a16="http://schemas.microsoft.com/office/drawing/2014/main" id="{1ACCF396-8BF0-C982-52C2-5036657396DE}"/>
              </a:ext>
            </a:extLst>
          </p:cNvPr>
          <p:cNvSpPr>
            <a:spLocks noGrp="1"/>
          </p:cNvSpPr>
          <p:nvPr>
            <p:ph type="body" sz="quarter" idx="20" hasCustomPrompt="1"/>
          </p:nvPr>
        </p:nvSpPr>
        <p:spPr>
          <a:xfrm>
            <a:off x="3498526" y="1444752"/>
            <a:ext cx="2538964" cy="382587"/>
          </a:xfrm>
        </p:spPr>
        <p:txBody>
          <a:bodyPr anchor="b"/>
          <a:lstStyle>
            <a:lvl1pPr marL="0" indent="0">
              <a:buNone/>
              <a:defRPr sz="2000" b="1">
                <a:solidFill>
                  <a:schemeClr val="tx2"/>
                </a:solidFill>
                <a:latin typeface="+mn-lt"/>
              </a:defRPr>
            </a:lvl1pPr>
          </a:lstStyle>
          <a:p>
            <a:pPr lvl="0"/>
            <a:r>
              <a:rPr lang="en-US"/>
              <a:t>Click to add text</a:t>
            </a:r>
          </a:p>
        </p:txBody>
      </p:sp>
      <p:sp>
        <p:nvSpPr>
          <p:cNvPr id="20" name="Text Placeholder 7">
            <a:extLst>
              <a:ext uri="{FF2B5EF4-FFF2-40B4-BE49-F238E27FC236}">
                <a16:creationId xmlns:a16="http://schemas.microsoft.com/office/drawing/2014/main" id="{EFC9B49A-2E51-745D-2FAA-E98696437ABB}"/>
              </a:ext>
            </a:extLst>
          </p:cNvPr>
          <p:cNvSpPr>
            <a:spLocks noGrp="1"/>
          </p:cNvSpPr>
          <p:nvPr>
            <p:ph type="body" sz="quarter" idx="21" hasCustomPrompt="1"/>
          </p:nvPr>
        </p:nvSpPr>
        <p:spPr>
          <a:xfrm>
            <a:off x="6203325" y="1444752"/>
            <a:ext cx="2528283" cy="382587"/>
          </a:xfrm>
        </p:spPr>
        <p:txBody>
          <a:bodyPr anchor="b"/>
          <a:lstStyle>
            <a:lvl1pPr marL="0" indent="0">
              <a:buNone/>
              <a:defRPr sz="2000" b="1">
                <a:solidFill>
                  <a:schemeClr val="tx2"/>
                </a:solidFill>
                <a:latin typeface="+mn-lt"/>
              </a:defRPr>
            </a:lvl1pPr>
          </a:lstStyle>
          <a:p>
            <a:pPr lvl="0"/>
            <a:r>
              <a:rPr lang="en-US"/>
              <a:t>Click to add text</a:t>
            </a:r>
          </a:p>
        </p:txBody>
      </p:sp>
      <p:grpSp>
        <p:nvGrpSpPr>
          <p:cNvPr id="2" name="Group 1">
            <a:extLst>
              <a:ext uri="{FF2B5EF4-FFF2-40B4-BE49-F238E27FC236}">
                <a16:creationId xmlns:a16="http://schemas.microsoft.com/office/drawing/2014/main" id="{16C66BC4-CE7E-E443-BEF3-B7BBA49FE37B}"/>
              </a:ext>
            </a:extLst>
          </p:cNvPr>
          <p:cNvGrpSpPr/>
          <p:nvPr/>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50790525-9335-DAAD-AC9C-8A5ED398D08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14A1F7E0-0F9D-CB08-090C-103CC90DB07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B6753D0-DCA0-6F8D-9925-C7D54467DEE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B74D5C01-B85D-62D4-6CBF-B92E2D13C1ED}"/>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1566ABB6-ED60-D890-BB6C-61398345B3C7}"/>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75E3A5F-257D-3252-FB43-C2B566796AD9}"/>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4F55C8C-A15B-560E-A23A-06211839C312}"/>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4" name="Content Placeholder 17">
            <a:extLst>
              <a:ext uri="{FF2B5EF4-FFF2-40B4-BE49-F238E27FC236}">
                <a16:creationId xmlns:a16="http://schemas.microsoft.com/office/drawing/2014/main" id="{6836F395-4748-2751-1D21-D93193CB7721}"/>
              </a:ext>
            </a:extLst>
          </p:cNvPr>
          <p:cNvSpPr>
            <a:spLocks noGrp="1"/>
          </p:cNvSpPr>
          <p:nvPr>
            <p:ph sz="quarter" idx="22"/>
          </p:nvPr>
        </p:nvSpPr>
        <p:spPr>
          <a:xfrm>
            <a:off x="813816" y="1992398"/>
            <a:ext cx="2514600" cy="4484602"/>
          </a:xfrm>
        </p:spPr>
        <p:txBody>
          <a:bodyPr>
            <a:normAutofit/>
          </a:bodyPr>
          <a:lstStyle>
            <a:lvl1pPr>
              <a:defRPr sz="1600"/>
            </a:lvl1pPr>
            <a:lvl2pPr>
              <a:defRPr sz="1600"/>
            </a:lvl2pPr>
            <a:lvl3pPr>
              <a:defRPr sz="1600"/>
            </a:lvl3pPr>
            <a:lvl4pP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7">
            <a:extLst>
              <a:ext uri="{FF2B5EF4-FFF2-40B4-BE49-F238E27FC236}">
                <a16:creationId xmlns:a16="http://schemas.microsoft.com/office/drawing/2014/main" id="{24FDCD0B-78AD-B0E5-5A66-A6DC66DC0B27}"/>
              </a:ext>
            </a:extLst>
          </p:cNvPr>
          <p:cNvSpPr>
            <a:spLocks noGrp="1"/>
          </p:cNvSpPr>
          <p:nvPr>
            <p:ph sz="quarter" idx="23"/>
          </p:nvPr>
        </p:nvSpPr>
        <p:spPr>
          <a:xfrm>
            <a:off x="3505200" y="1992398"/>
            <a:ext cx="2514600" cy="4484602"/>
          </a:xfrm>
        </p:spPr>
        <p:txBody>
          <a:bodyPr>
            <a:normAutofit/>
          </a:bodyPr>
          <a:lstStyle>
            <a:lvl1pPr>
              <a:defRPr sz="1600"/>
            </a:lvl1pPr>
            <a:lvl2pPr>
              <a:defRPr sz="1600"/>
            </a:lvl2pPr>
            <a:lvl3pPr>
              <a:defRPr sz="1600"/>
            </a:lvl3pPr>
            <a:lvl4pP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5" name="Content Placeholder 17">
            <a:extLst>
              <a:ext uri="{FF2B5EF4-FFF2-40B4-BE49-F238E27FC236}">
                <a16:creationId xmlns:a16="http://schemas.microsoft.com/office/drawing/2014/main" id="{EA511637-20FB-46F5-8612-86CB87549DD6}"/>
              </a:ext>
            </a:extLst>
          </p:cNvPr>
          <p:cNvSpPr>
            <a:spLocks noGrp="1"/>
          </p:cNvSpPr>
          <p:nvPr>
            <p:ph sz="quarter" idx="24"/>
          </p:nvPr>
        </p:nvSpPr>
        <p:spPr>
          <a:xfrm>
            <a:off x="6199632" y="1992398"/>
            <a:ext cx="2514600" cy="4484602"/>
          </a:xfrm>
        </p:spPr>
        <p:txBody>
          <a:bodyPr>
            <a:normAutofit/>
          </a:bodyPr>
          <a:lstStyle>
            <a:lvl1pPr>
              <a:defRPr sz="1600"/>
            </a:lvl1pPr>
            <a:lvl2pPr>
              <a:defRPr sz="1600"/>
            </a:lvl2pPr>
            <a:lvl3pPr>
              <a:defRPr sz="1600"/>
            </a:lvl3pPr>
            <a:lvl4pP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6" name="Content Placeholder 17">
            <a:extLst>
              <a:ext uri="{FF2B5EF4-FFF2-40B4-BE49-F238E27FC236}">
                <a16:creationId xmlns:a16="http://schemas.microsoft.com/office/drawing/2014/main" id="{8D7C06DE-97BF-BAF3-02DD-41639AF97BE4}"/>
              </a:ext>
            </a:extLst>
          </p:cNvPr>
          <p:cNvSpPr>
            <a:spLocks noGrp="1"/>
          </p:cNvSpPr>
          <p:nvPr>
            <p:ph sz="quarter" idx="25"/>
          </p:nvPr>
        </p:nvSpPr>
        <p:spPr>
          <a:xfrm>
            <a:off x="8915400" y="1981200"/>
            <a:ext cx="2514600" cy="4484602"/>
          </a:xfrm>
        </p:spPr>
        <p:txBody>
          <a:bodyPr>
            <a:normAutofit/>
          </a:bodyPr>
          <a:lstStyle>
            <a:lvl1pPr>
              <a:defRPr sz="1600"/>
            </a:lvl1pPr>
            <a:lvl2pPr>
              <a:defRPr sz="1600"/>
            </a:lvl2pPr>
            <a:lvl3pPr>
              <a:defRPr sz="1600"/>
            </a:lvl3pPr>
            <a:lvl4pPr>
              <a:defRPr sz="16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0FB6820B-CC2A-6AB0-79EC-0574A01746D2}"/>
              </a:ext>
            </a:extLst>
          </p:cNvPr>
          <p:cNvSpPr>
            <a:spLocks noGrp="1"/>
          </p:cNvSpPr>
          <p:nvPr>
            <p:ph type="sldNum" sz="quarter" idx="2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740088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ose layout 1">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44037E1-26A7-ED3C-E482-708BAAA49C76}"/>
              </a:ext>
            </a:extLst>
          </p:cNvPr>
          <p:cNvGrpSpPr/>
          <p:nvPr/>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5966B258-B64F-4C37-95EE-DA12F2437C5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8495EF2-DC0E-4705-9377-828A5C59A7A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6CF9A18-6B79-9281-E358-AA370155A16E}"/>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9D9BD7C-6ABA-014B-B051-F78B0A09E46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F4DBC16-F0ED-C2E1-4364-FB9028DCED9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111B3EC-1860-2199-3CF6-3EB4CDCAF2A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F8E482C-420E-4F3B-DFC0-AB9874161AB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4" name="Title 6">
            <a:extLst>
              <a:ext uri="{FF2B5EF4-FFF2-40B4-BE49-F238E27FC236}">
                <a16:creationId xmlns:a16="http://schemas.microsoft.com/office/drawing/2014/main" id="{1CB99153-B4D2-A24B-07D3-DFF716254543}"/>
              </a:ext>
            </a:extLst>
          </p:cNvPr>
          <p:cNvSpPr>
            <a:spLocks noGrp="1"/>
          </p:cNvSpPr>
          <p:nvPr>
            <p:ph type="title"/>
          </p:nvPr>
        </p:nvSpPr>
        <p:spPr>
          <a:xfrm>
            <a:off x="815975" y="2222605"/>
            <a:ext cx="3096268" cy="553998"/>
          </a:xfrm>
        </p:spPr>
        <p:txBody>
          <a:bodyPr/>
          <a:lstStyle>
            <a:lvl1pPr>
              <a:lnSpc>
                <a:spcPct val="100000"/>
              </a:lnSpc>
              <a:spcBef>
                <a:spcPts val="600"/>
              </a:spcBef>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096269" cy="385762"/>
          </a:xfrm>
        </p:spPr>
        <p:txBody>
          <a:bodyPr/>
          <a:lstStyle>
            <a:lvl1pPr marL="0" indent="0">
              <a:buNone/>
              <a:defRPr sz="2000">
                <a:solidFill>
                  <a:schemeClr val="tx1"/>
                </a:solidFill>
              </a:defRPr>
            </a:lvl1pPr>
          </a:lstStyle>
          <a:p>
            <a:pPr lvl="0"/>
            <a:r>
              <a:rPr lang="en-US"/>
              <a:t>Click to add subheading</a:t>
            </a:r>
            <a:endParaRPr lang="en-GB"/>
          </a:p>
        </p:txBody>
      </p:sp>
      <p:sp>
        <p:nvSpPr>
          <p:cNvPr id="12" name="Text Placeholder 7">
            <a:extLst>
              <a:ext uri="{FF2B5EF4-FFF2-40B4-BE49-F238E27FC236}">
                <a16:creationId xmlns:a16="http://schemas.microsoft.com/office/drawing/2014/main" id="{4ACED297-CFD7-168D-9632-EA0F9D6E07C0}"/>
              </a:ext>
            </a:extLst>
          </p:cNvPr>
          <p:cNvSpPr>
            <a:spLocks noGrp="1"/>
          </p:cNvSpPr>
          <p:nvPr>
            <p:ph type="body" sz="quarter" idx="16" hasCustomPrompt="1"/>
          </p:nvPr>
        </p:nvSpPr>
        <p:spPr>
          <a:xfrm>
            <a:off x="4495800" y="1165137"/>
            <a:ext cx="7159752" cy="382587"/>
          </a:xfrm>
        </p:spPr>
        <p:txBody>
          <a:bodyPr>
            <a:normAutofit/>
          </a:bodyPr>
          <a:lstStyle>
            <a:lvl1pPr marL="0" indent="0">
              <a:buNone/>
              <a:defRPr sz="2400" b="1">
                <a:solidFill>
                  <a:schemeClr val="tx2"/>
                </a:solidFill>
                <a:latin typeface="+mn-lt"/>
              </a:defRPr>
            </a:lvl1pPr>
          </a:lstStyle>
          <a:p>
            <a:pPr lvl="0"/>
            <a:r>
              <a:rPr lang="en-US"/>
              <a:t>Click to add text</a:t>
            </a:r>
          </a:p>
        </p:txBody>
      </p:sp>
      <p:sp>
        <p:nvSpPr>
          <p:cNvPr id="3" name="Content Placeholder 17">
            <a:extLst>
              <a:ext uri="{FF2B5EF4-FFF2-40B4-BE49-F238E27FC236}">
                <a16:creationId xmlns:a16="http://schemas.microsoft.com/office/drawing/2014/main" id="{50820E66-C23D-8C9F-0F89-D8226660217F}"/>
              </a:ext>
            </a:extLst>
          </p:cNvPr>
          <p:cNvSpPr>
            <a:spLocks noGrp="1"/>
          </p:cNvSpPr>
          <p:nvPr>
            <p:ph sz="quarter" idx="22"/>
          </p:nvPr>
        </p:nvSpPr>
        <p:spPr>
          <a:xfrm>
            <a:off x="4495800" y="1752600"/>
            <a:ext cx="7159752" cy="4484602"/>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A4DF2298-96D6-78B7-FE7B-C35C26B63A99}"/>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344617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ose layout 2">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44037E1-26A7-ED3C-E482-708BAAA49C76}"/>
              </a:ext>
            </a:extLst>
          </p:cNvPr>
          <p:cNvGrpSpPr/>
          <p:nvPr/>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5966B258-B64F-4C37-95EE-DA12F2437C5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8495EF2-DC0E-4705-9377-828A5C59A7A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66CF9A18-6B79-9281-E358-AA370155A16E}"/>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69D9BD7C-6ABA-014B-B051-F78B0A09E46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F4DBC16-F0ED-C2E1-4364-FB9028DCED9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6111B3EC-1860-2199-3CF6-3EB4CDCAF2A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AF8E482C-420E-4F3B-DFC0-AB9874161AB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4" name="Title 6">
            <a:extLst>
              <a:ext uri="{FF2B5EF4-FFF2-40B4-BE49-F238E27FC236}">
                <a16:creationId xmlns:a16="http://schemas.microsoft.com/office/drawing/2014/main" id="{1CB99153-B4D2-A24B-07D3-DFF716254543}"/>
              </a:ext>
            </a:extLst>
          </p:cNvPr>
          <p:cNvSpPr>
            <a:spLocks noGrp="1"/>
          </p:cNvSpPr>
          <p:nvPr>
            <p:ph type="title"/>
          </p:nvPr>
        </p:nvSpPr>
        <p:spPr>
          <a:xfrm>
            <a:off x="815975" y="2222605"/>
            <a:ext cx="3096268" cy="553998"/>
          </a:xfrm>
        </p:spPr>
        <p:txBody>
          <a:bodyPr/>
          <a:lstStyle>
            <a:lvl1pPr>
              <a:lnSpc>
                <a:spcPct val="100000"/>
              </a:lnSpc>
              <a:spcBef>
                <a:spcPts val="600"/>
              </a:spcBef>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096269" cy="385762"/>
          </a:xfrm>
        </p:spPr>
        <p:txBody>
          <a:bodyPr/>
          <a:lstStyle>
            <a:lvl1pPr marL="0" indent="0">
              <a:buNone/>
              <a:defRPr sz="2000">
                <a:solidFill>
                  <a:schemeClr val="bg1"/>
                </a:solidFill>
              </a:defRPr>
            </a:lvl1pPr>
          </a:lstStyle>
          <a:p>
            <a:pPr lvl="0"/>
            <a:r>
              <a:rPr lang="en-US"/>
              <a:t>Click to add subheading</a:t>
            </a:r>
            <a:endParaRPr lang="en-GB"/>
          </a:p>
        </p:txBody>
      </p:sp>
      <p:sp>
        <p:nvSpPr>
          <p:cNvPr id="12" name="Text Placeholder 7">
            <a:extLst>
              <a:ext uri="{FF2B5EF4-FFF2-40B4-BE49-F238E27FC236}">
                <a16:creationId xmlns:a16="http://schemas.microsoft.com/office/drawing/2014/main" id="{4ACED297-CFD7-168D-9632-EA0F9D6E07C0}"/>
              </a:ext>
            </a:extLst>
          </p:cNvPr>
          <p:cNvSpPr>
            <a:spLocks noGrp="1"/>
          </p:cNvSpPr>
          <p:nvPr>
            <p:ph type="body" sz="quarter" idx="16" hasCustomPrompt="1"/>
          </p:nvPr>
        </p:nvSpPr>
        <p:spPr>
          <a:xfrm>
            <a:off x="4495800" y="1165137"/>
            <a:ext cx="7159752" cy="382587"/>
          </a:xfrm>
        </p:spPr>
        <p:txBody>
          <a:bodyPr>
            <a:normAutofit/>
          </a:bodyPr>
          <a:lstStyle>
            <a:lvl1pPr marL="0" indent="0">
              <a:buNone/>
              <a:defRPr sz="2400" b="1">
                <a:solidFill>
                  <a:schemeClr val="tx2"/>
                </a:solidFill>
                <a:latin typeface="+mn-lt"/>
              </a:defRPr>
            </a:lvl1pPr>
          </a:lstStyle>
          <a:p>
            <a:pPr lvl="0"/>
            <a:r>
              <a:rPr lang="en-US"/>
              <a:t>Click to add text</a:t>
            </a:r>
          </a:p>
        </p:txBody>
      </p:sp>
      <p:sp>
        <p:nvSpPr>
          <p:cNvPr id="3" name="Content Placeholder 17">
            <a:extLst>
              <a:ext uri="{FF2B5EF4-FFF2-40B4-BE49-F238E27FC236}">
                <a16:creationId xmlns:a16="http://schemas.microsoft.com/office/drawing/2014/main" id="{50820E66-C23D-8C9F-0F89-D8226660217F}"/>
              </a:ext>
            </a:extLst>
          </p:cNvPr>
          <p:cNvSpPr>
            <a:spLocks noGrp="1"/>
          </p:cNvSpPr>
          <p:nvPr>
            <p:ph sz="quarter" idx="22"/>
          </p:nvPr>
        </p:nvSpPr>
        <p:spPr>
          <a:xfrm>
            <a:off x="4495800" y="1752600"/>
            <a:ext cx="7159752" cy="4484602"/>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Slide Number Placeholder 8">
            <a:extLst>
              <a:ext uri="{FF2B5EF4-FFF2-40B4-BE49-F238E27FC236}">
                <a16:creationId xmlns:a16="http://schemas.microsoft.com/office/drawing/2014/main" id="{A24025B4-CE9A-B0B7-DEC7-32BBBFA644D2}"/>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244738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hoto and text layout 1">
    <p:spTree>
      <p:nvGrpSpPr>
        <p:cNvPr id="1" name=""/>
        <p:cNvGrpSpPr/>
        <p:nvPr/>
      </p:nvGrpSpPr>
      <p:grpSpPr>
        <a:xfrm>
          <a:off x="0" y="0"/>
          <a:ext cx="0" cy="0"/>
          <a:chOff x="0" y="0"/>
          <a:chExt cx="0" cy="0"/>
        </a:xfrm>
      </p:grpSpPr>
      <p:sp>
        <p:nvSpPr>
          <p:cNvPr id="4" name="Title Placeholder 13">
            <a:extLst>
              <a:ext uri="{FF2B5EF4-FFF2-40B4-BE49-F238E27FC236}">
                <a16:creationId xmlns:a16="http://schemas.microsoft.com/office/drawing/2014/main" id="{F9FB6AB4-BD52-E671-219E-770825A0F405}"/>
              </a:ext>
            </a:extLst>
          </p:cNvPr>
          <p:cNvSpPr>
            <a:spLocks noGrp="1"/>
          </p:cNvSpPr>
          <p:nvPr>
            <p:ph type="title" hasCustomPrompt="1"/>
          </p:nvPr>
        </p:nvSpPr>
        <p:spPr>
          <a:xfrm>
            <a:off x="5556007" y="709937"/>
            <a:ext cx="5880340"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Content image slide</a:t>
            </a:r>
            <a:endParaRPr lang="en-GB"/>
          </a:p>
        </p:txBody>
      </p:sp>
      <p:sp>
        <p:nvSpPr>
          <p:cNvPr id="11" name="Text Placeholder 10">
            <a:extLst>
              <a:ext uri="{FF2B5EF4-FFF2-40B4-BE49-F238E27FC236}">
                <a16:creationId xmlns:a16="http://schemas.microsoft.com/office/drawing/2014/main" id="{460E8A7E-F71F-3971-4112-C151A2EA65D4}"/>
              </a:ext>
            </a:extLst>
          </p:cNvPr>
          <p:cNvSpPr>
            <a:spLocks noGrp="1"/>
          </p:cNvSpPr>
          <p:nvPr>
            <p:ph type="body" sz="quarter" idx="16" hasCustomPrompt="1"/>
          </p:nvPr>
        </p:nvSpPr>
        <p:spPr>
          <a:xfrm>
            <a:off x="5556007" y="1447800"/>
            <a:ext cx="5880341" cy="419100"/>
          </a:xfrm>
        </p:spPr>
        <p:txBody>
          <a:bodyPr>
            <a:normAutofit/>
          </a:bodyPr>
          <a:lstStyle>
            <a:lvl1pPr marL="0" indent="0">
              <a:buNone/>
              <a:defRPr sz="2400" b="1">
                <a:solidFill>
                  <a:schemeClr val="tx2"/>
                </a:solidFill>
              </a:defRPr>
            </a:lvl1pPr>
          </a:lstStyle>
          <a:p>
            <a:pPr lvl="0"/>
            <a:r>
              <a:rPr lang="en-GB"/>
              <a:t>Click to add text</a:t>
            </a:r>
          </a:p>
        </p:txBody>
      </p:sp>
      <p:sp>
        <p:nvSpPr>
          <p:cNvPr id="27" name="Picture Placeholder 26">
            <a:extLst>
              <a:ext uri="{FF2B5EF4-FFF2-40B4-BE49-F238E27FC236}">
                <a16:creationId xmlns:a16="http://schemas.microsoft.com/office/drawing/2014/main" id="{BF48D752-9287-95B9-FAA6-9C6985A15047}"/>
              </a:ext>
            </a:extLst>
          </p:cNvPr>
          <p:cNvSpPr>
            <a:spLocks noGrp="1"/>
          </p:cNvSpPr>
          <p:nvPr>
            <p:ph type="pic" sz="quarter" idx="17" hasCustomPrompt="1"/>
          </p:nvPr>
        </p:nvSpPr>
        <p:spPr>
          <a:xfrm>
            <a:off x="0" y="0"/>
            <a:ext cx="5316538" cy="6858000"/>
          </a:xfrm>
          <a:custGeom>
            <a:avLst/>
            <a:gdLst>
              <a:gd name="connsiteX0" fmla="*/ 755651 w 5316538"/>
              <a:gd name="connsiteY0" fmla="*/ 709937 h 6858000"/>
              <a:gd name="connsiteX1" fmla="*/ 755651 w 5316538"/>
              <a:gd name="connsiteY1" fmla="*/ 1263935 h 6858000"/>
              <a:gd name="connsiteX2" fmla="*/ 1015764 w 5316538"/>
              <a:gd name="connsiteY2" fmla="*/ 1263935 h 6858000"/>
              <a:gd name="connsiteX3" fmla="*/ 1015764 w 5316538"/>
              <a:gd name="connsiteY3" fmla="*/ 709937 h 6858000"/>
              <a:gd name="connsiteX4" fmla="*/ 1096769 w 5316538"/>
              <a:gd name="connsiteY4" fmla="*/ 709937 h 6858000"/>
              <a:gd name="connsiteX5" fmla="*/ 1096769 w 5316538"/>
              <a:gd name="connsiteY5" fmla="*/ 1263935 h 6858000"/>
              <a:gd name="connsiteX6" fmla="*/ 1940364 w 5316538"/>
              <a:gd name="connsiteY6" fmla="*/ 1263935 h 6858000"/>
              <a:gd name="connsiteX7" fmla="*/ 1940364 w 5316538"/>
              <a:gd name="connsiteY7" fmla="*/ 709937 h 6858000"/>
              <a:gd name="connsiteX8" fmla="*/ 0 w 5316538"/>
              <a:gd name="connsiteY8" fmla="*/ 0 h 6858000"/>
              <a:gd name="connsiteX9" fmla="*/ 5316538 w 5316538"/>
              <a:gd name="connsiteY9" fmla="*/ 0 h 6858000"/>
              <a:gd name="connsiteX10" fmla="*/ 5316538 w 5316538"/>
              <a:gd name="connsiteY10" fmla="*/ 709937 h 6858000"/>
              <a:gd name="connsiteX11" fmla="*/ 2021369 w 5316538"/>
              <a:gd name="connsiteY11" fmla="*/ 709937 h 6858000"/>
              <a:gd name="connsiteX12" fmla="*/ 2021369 w 5316538"/>
              <a:gd name="connsiteY12" fmla="*/ 1263935 h 6858000"/>
              <a:gd name="connsiteX13" fmla="*/ 5316538 w 5316538"/>
              <a:gd name="connsiteY13" fmla="*/ 1263935 h 6858000"/>
              <a:gd name="connsiteX14" fmla="*/ 5316538 w 5316538"/>
              <a:gd name="connsiteY14" fmla="*/ 6858000 h 6858000"/>
              <a:gd name="connsiteX15" fmla="*/ 0 w 5316538"/>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6538" h="6858000">
                <a:moveTo>
                  <a:pt x="755651" y="709937"/>
                </a:moveTo>
                <a:lnTo>
                  <a:pt x="755651" y="1263935"/>
                </a:lnTo>
                <a:lnTo>
                  <a:pt x="1015764" y="1263935"/>
                </a:lnTo>
                <a:lnTo>
                  <a:pt x="1015764" y="709937"/>
                </a:lnTo>
                <a:close/>
                <a:moveTo>
                  <a:pt x="1096769" y="709937"/>
                </a:moveTo>
                <a:lnTo>
                  <a:pt x="1096769" y="1263935"/>
                </a:lnTo>
                <a:lnTo>
                  <a:pt x="1940364" y="1263935"/>
                </a:lnTo>
                <a:lnTo>
                  <a:pt x="1940364" y="709937"/>
                </a:lnTo>
                <a:close/>
                <a:moveTo>
                  <a:pt x="0" y="0"/>
                </a:moveTo>
                <a:lnTo>
                  <a:pt x="5316538" y="0"/>
                </a:lnTo>
                <a:lnTo>
                  <a:pt x="5316538" y="709937"/>
                </a:lnTo>
                <a:lnTo>
                  <a:pt x="2021369" y="709937"/>
                </a:lnTo>
                <a:lnTo>
                  <a:pt x="2021369" y="1263935"/>
                </a:lnTo>
                <a:lnTo>
                  <a:pt x="5316538" y="1263935"/>
                </a:lnTo>
                <a:lnTo>
                  <a:pt x="5316538" y="6858000"/>
                </a:lnTo>
                <a:lnTo>
                  <a:pt x="0" y="6858000"/>
                </a:lnTo>
                <a:close/>
              </a:path>
            </a:pathLst>
          </a:custGeom>
          <a:solidFill>
            <a:srgbClr val="CFD0D1"/>
          </a:solidFill>
        </p:spPr>
        <p:txBody>
          <a:bodyPr wrap="square" anchor="ctr">
            <a:noAutofit/>
          </a:bodyPr>
          <a:lstStyle>
            <a:lvl1pPr marL="0" indent="0" algn="ctr">
              <a:buNone/>
              <a:defRPr b="1"/>
            </a:lvl1pPr>
          </a:lstStyle>
          <a:p>
            <a:r>
              <a:rPr lang="en-US"/>
              <a:t>Click to insert abstract  </a:t>
            </a:r>
            <a:br>
              <a:rPr lang="en-US"/>
            </a:br>
            <a:r>
              <a:rPr lang="en-US"/>
              <a:t>or industry image</a:t>
            </a:r>
          </a:p>
        </p:txBody>
      </p:sp>
      <p:grpSp>
        <p:nvGrpSpPr>
          <p:cNvPr id="2" name="Group 1">
            <a:extLst>
              <a:ext uri="{FF2B5EF4-FFF2-40B4-BE49-F238E27FC236}">
                <a16:creationId xmlns:a16="http://schemas.microsoft.com/office/drawing/2014/main" id="{021EBEEB-9649-2F67-270F-05638CA5842A}"/>
              </a:ext>
            </a:extLst>
          </p:cNvPr>
          <p:cNvGrpSpPr/>
          <p:nvPr/>
        </p:nvGrpSpPr>
        <p:grpSpPr>
          <a:xfrm>
            <a:off x="10863102" y="309052"/>
            <a:ext cx="911847" cy="382707"/>
            <a:chOff x="7459170" y="481236"/>
            <a:chExt cx="2697427" cy="1132124"/>
          </a:xfrm>
        </p:grpSpPr>
        <p:sp>
          <p:nvSpPr>
            <p:cNvPr id="3" name="Freeform 2">
              <a:extLst>
                <a:ext uri="{FF2B5EF4-FFF2-40B4-BE49-F238E27FC236}">
                  <a16:creationId xmlns:a16="http://schemas.microsoft.com/office/drawing/2014/main" id="{4719A416-9CCB-531C-7884-9C1AAF398A3F}"/>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D994CE-6A60-46F5-6BF2-148330264ABC}"/>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480115B-2089-3A84-28B5-C741692F66A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9F81584-6436-3402-B44A-D71A8A17404C}"/>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FA7E849-B7BF-76F8-DE20-F5FD1944DED3}"/>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1B1CDEE-D9E5-4608-9586-526E6590051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CF0FFBC-56FB-74A2-CA4F-7B6D767DB1F0}"/>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 name="Content Placeholder 17">
            <a:extLst>
              <a:ext uri="{FF2B5EF4-FFF2-40B4-BE49-F238E27FC236}">
                <a16:creationId xmlns:a16="http://schemas.microsoft.com/office/drawing/2014/main" id="{6C3E28DB-3F5F-5977-12DA-B22BFF46031B}"/>
              </a:ext>
            </a:extLst>
          </p:cNvPr>
          <p:cNvSpPr>
            <a:spLocks noGrp="1"/>
          </p:cNvSpPr>
          <p:nvPr>
            <p:ph sz="quarter" idx="22"/>
          </p:nvPr>
        </p:nvSpPr>
        <p:spPr>
          <a:xfrm>
            <a:off x="5556007" y="2011476"/>
            <a:ext cx="5873993" cy="4484602"/>
          </a:xfrm>
        </p:spPr>
        <p:txBody>
          <a:bodyPr>
            <a:normAutofit/>
          </a:bodyPr>
          <a:lstStyle>
            <a:lvl1pPr>
              <a:defRPr sz="1600"/>
            </a:lvl1pPr>
            <a:lvl2pPr>
              <a:defRPr sz="1600"/>
            </a:lvl2pPr>
            <a:lvl3pPr>
              <a:defRPr sz="1600"/>
            </a:lvl3pPr>
            <a:lvl4pPr>
              <a:defRPr sz="16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1B827EDB-276A-5E14-F2F4-AC4CEF4E6458}"/>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959281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ortrait and text layout 1">
    <p:spTree>
      <p:nvGrpSpPr>
        <p:cNvPr id="1" name=""/>
        <p:cNvGrpSpPr/>
        <p:nvPr/>
      </p:nvGrpSpPr>
      <p:grpSpPr>
        <a:xfrm>
          <a:off x="0" y="0"/>
          <a:ext cx="0" cy="0"/>
          <a:chOff x="0" y="0"/>
          <a:chExt cx="0" cy="0"/>
        </a:xfrm>
      </p:grpSpPr>
      <p:sp>
        <p:nvSpPr>
          <p:cNvPr id="4" name="Title Placeholder 13">
            <a:extLst>
              <a:ext uri="{FF2B5EF4-FFF2-40B4-BE49-F238E27FC236}">
                <a16:creationId xmlns:a16="http://schemas.microsoft.com/office/drawing/2014/main" id="{F9FB6AB4-BD52-E671-219E-770825A0F405}"/>
              </a:ext>
            </a:extLst>
          </p:cNvPr>
          <p:cNvSpPr>
            <a:spLocks noGrp="1"/>
          </p:cNvSpPr>
          <p:nvPr>
            <p:ph type="title" hasCustomPrompt="1"/>
          </p:nvPr>
        </p:nvSpPr>
        <p:spPr>
          <a:xfrm>
            <a:off x="5556007" y="709937"/>
            <a:ext cx="5880340"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Content portrait slide</a:t>
            </a:r>
            <a:endParaRPr lang="en-GB"/>
          </a:p>
        </p:txBody>
      </p:sp>
      <p:sp>
        <p:nvSpPr>
          <p:cNvPr id="11" name="Text Placeholder 10">
            <a:extLst>
              <a:ext uri="{FF2B5EF4-FFF2-40B4-BE49-F238E27FC236}">
                <a16:creationId xmlns:a16="http://schemas.microsoft.com/office/drawing/2014/main" id="{460E8A7E-F71F-3971-4112-C151A2EA65D4}"/>
              </a:ext>
            </a:extLst>
          </p:cNvPr>
          <p:cNvSpPr>
            <a:spLocks noGrp="1"/>
          </p:cNvSpPr>
          <p:nvPr>
            <p:ph type="body" sz="quarter" idx="16" hasCustomPrompt="1"/>
          </p:nvPr>
        </p:nvSpPr>
        <p:spPr>
          <a:xfrm>
            <a:off x="5556007" y="1447800"/>
            <a:ext cx="5880341" cy="419100"/>
          </a:xfrm>
        </p:spPr>
        <p:txBody>
          <a:bodyPr>
            <a:normAutofit/>
          </a:bodyPr>
          <a:lstStyle>
            <a:lvl1pPr marL="0" indent="0">
              <a:buNone/>
              <a:defRPr sz="2400" b="1">
                <a:solidFill>
                  <a:schemeClr val="tx2"/>
                </a:solidFill>
              </a:defRPr>
            </a:lvl1pPr>
          </a:lstStyle>
          <a:p>
            <a:pPr lvl="0"/>
            <a:r>
              <a:rPr lang="en-GB"/>
              <a:t>Click to add text</a:t>
            </a:r>
          </a:p>
        </p:txBody>
      </p:sp>
      <p:grpSp>
        <p:nvGrpSpPr>
          <p:cNvPr id="2" name="Group 1">
            <a:extLst>
              <a:ext uri="{FF2B5EF4-FFF2-40B4-BE49-F238E27FC236}">
                <a16:creationId xmlns:a16="http://schemas.microsoft.com/office/drawing/2014/main" id="{021EBEEB-9649-2F67-270F-05638CA5842A}"/>
              </a:ext>
            </a:extLst>
          </p:cNvPr>
          <p:cNvGrpSpPr/>
          <p:nvPr/>
        </p:nvGrpSpPr>
        <p:grpSpPr>
          <a:xfrm>
            <a:off x="10863102" y="309052"/>
            <a:ext cx="911847" cy="382707"/>
            <a:chOff x="7459170" y="481236"/>
            <a:chExt cx="2697427" cy="1132124"/>
          </a:xfrm>
        </p:grpSpPr>
        <p:sp>
          <p:nvSpPr>
            <p:cNvPr id="3" name="Freeform 2">
              <a:extLst>
                <a:ext uri="{FF2B5EF4-FFF2-40B4-BE49-F238E27FC236}">
                  <a16:creationId xmlns:a16="http://schemas.microsoft.com/office/drawing/2014/main" id="{4719A416-9CCB-531C-7884-9C1AAF398A3F}"/>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D994CE-6A60-46F5-6BF2-148330264ABC}"/>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480115B-2089-3A84-28B5-C741692F66A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9F81584-6436-3402-B44A-D71A8A17404C}"/>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FA7E849-B7BF-76F8-DE20-F5FD1944DED3}"/>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1B1CDEE-D9E5-4608-9586-526E6590051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CF0FFBC-56FB-74A2-CA4F-7B6D767DB1F0}"/>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 name="Content Placeholder 17">
            <a:extLst>
              <a:ext uri="{FF2B5EF4-FFF2-40B4-BE49-F238E27FC236}">
                <a16:creationId xmlns:a16="http://schemas.microsoft.com/office/drawing/2014/main" id="{6C3E28DB-3F5F-5977-12DA-B22BFF46031B}"/>
              </a:ext>
            </a:extLst>
          </p:cNvPr>
          <p:cNvSpPr>
            <a:spLocks noGrp="1"/>
          </p:cNvSpPr>
          <p:nvPr>
            <p:ph sz="quarter" idx="22"/>
          </p:nvPr>
        </p:nvSpPr>
        <p:spPr>
          <a:xfrm>
            <a:off x="5556007" y="2011476"/>
            <a:ext cx="5873993" cy="4484602"/>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Picture Placeholder 14">
            <a:extLst>
              <a:ext uri="{FF2B5EF4-FFF2-40B4-BE49-F238E27FC236}">
                <a16:creationId xmlns:a16="http://schemas.microsoft.com/office/drawing/2014/main" id="{FB6DA19F-79B4-A8A8-3C80-2FA66217F9C0}"/>
              </a:ext>
            </a:extLst>
          </p:cNvPr>
          <p:cNvSpPr>
            <a:spLocks noGrp="1"/>
          </p:cNvSpPr>
          <p:nvPr>
            <p:ph type="pic" sz="quarter" idx="17" hasCustomPrompt="1"/>
          </p:nvPr>
        </p:nvSpPr>
        <p:spPr>
          <a:xfrm>
            <a:off x="0" y="0"/>
            <a:ext cx="5316538" cy="6858000"/>
          </a:xfrm>
          <a:solidFill>
            <a:schemeClr val="accent5"/>
          </a:solidFill>
        </p:spPr>
        <p:txBody>
          <a:bodyPr anchor="ctr"/>
          <a:lstStyle>
            <a:lvl1pPr marL="0" indent="0" algn="ctr">
              <a:buNone/>
              <a:defRPr b="1"/>
            </a:lvl1pPr>
          </a:lstStyle>
          <a:p>
            <a:r>
              <a:rPr lang="en-US"/>
              <a:t>Click to insert </a:t>
            </a:r>
            <a:br>
              <a:rPr lang="en-US"/>
            </a:br>
            <a:r>
              <a:rPr lang="en-US"/>
              <a:t>portraiture image here</a:t>
            </a:r>
          </a:p>
        </p:txBody>
      </p:sp>
      <p:sp>
        <p:nvSpPr>
          <p:cNvPr id="9" name="Slide Number Placeholder 8">
            <a:extLst>
              <a:ext uri="{FF2B5EF4-FFF2-40B4-BE49-F238E27FC236}">
                <a16:creationId xmlns:a16="http://schemas.microsoft.com/office/drawing/2014/main" id="{06DEACF7-EC1E-91BB-07A0-599096E60488}"/>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4283655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erson bio 1">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3B53081-2F82-C255-DE2D-C94568285F6B}"/>
              </a:ext>
            </a:extLst>
          </p:cNvPr>
          <p:cNvSpPr/>
          <p:nvPr/>
        </p:nvSpPr>
        <p:spPr>
          <a:xfrm>
            <a:off x="812006" y="3306339"/>
            <a:ext cx="5230994" cy="2713461"/>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6" name="Rectangle 25">
            <a:extLst>
              <a:ext uri="{FF2B5EF4-FFF2-40B4-BE49-F238E27FC236}">
                <a16:creationId xmlns:a16="http://schemas.microsoft.com/office/drawing/2014/main" id="{8C543281-E189-AA22-7F55-BCDC64F3F998}"/>
              </a:ext>
            </a:extLst>
          </p:cNvPr>
          <p:cNvSpPr/>
          <p:nvPr/>
        </p:nvSpPr>
        <p:spPr>
          <a:xfrm>
            <a:off x="6210783" y="3301216"/>
            <a:ext cx="5230994" cy="271346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18479" cy="553998"/>
          </a:xfrm>
          <a:prstGeom prst="rect">
            <a:avLst/>
          </a:prstGeom>
        </p:spPr>
        <p:txBody>
          <a:bodyPr vert="horz" wrap="square" lIns="0" tIns="0" rIns="0" bIns="0" rtlCol="0" anchor="t" anchorCtr="0">
            <a:spAutoFit/>
          </a:bodyPr>
          <a:lstStyle>
            <a:lvl1pPr>
              <a:defRPr/>
            </a:lvl1pPr>
          </a:lstStyle>
          <a:p>
            <a:r>
              <a:rPr lang="en-US"/>
              <a:t>Biography slide x 2</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15976" y="1652038"/>
            <a:ext cx="1654301" cy="1654301"/>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7" name="Text Placeholder 7">
            <a:extLst>
              <a:ext uri="{FF2B5EF4-FFF2-40B4-BE49-F238E27FC236}">
                <a16:creationId xmlns:a16="http://schemas.microsoft.com/office/drawing/2014/main" id="{420D8522-F614-29DC-EEF5-B7E3296212DF}"/>
              </a:ext>
            </a:extLst>
          </p:cNvPr>
          <p:cNvSpPr>
            <a:spLocks noGrp="1"/>
          </p:cNvSpPr>
          <p:nvPr>
            <p:ph type="body" sz="quarter" idx="19" hasCustomPrompt="1"/>
          </p:nvPr>
        </p:nvSpPr>
        <p:spPr>
          <a:xfrm>
            <a:off x="937871" y="3439844"/>
            <a:ext cx="4979264" cy="306502"/>
          </a:xfrm>
        </p:spPr>
        <p:txBody>
          <a:bodyPr/>
          <a:lstStyle>
            <a:lvl1pPr marL="0" indent="0">
              <a:spcBef>
                <a:spcPts val="0"/>
              </a:spcBef>
              <a:buNone/>
              <a:defRPr sz="1800" b="1">
                <a:solidFill>
                  <a:schemeClr val="bg1"/>
                </a:solidFill>
                <a:latin typeface="+mn-lt"/>
              </a:defRPr>
            </a:lvl1pPr>
          </a:lstStyle>
          <a:p>
            <a:pPr lvl="0"/>
            <a:r>
              <a:rPr lang="en-US"/>
              <a:t>Name</a:t>
            </a:r>
          </a:p>
        </p:txBody>
      </p:sp>
      <p:sp>
        <p:nvSpPr>
          <p:cNvPr id="8" name="Picture Placeholder 3">
            <a:extLst>
              <a:ext uri="{FF2B5EF4-FFF2-40B4-BE49-F238E27FC236}">
                <a16:creationId xmlns:a16="http://schemas.microsoft.com/office/drawing/2014/main" id="{CBDE7D5B-1889-1B13-420A-69689E25E81E}"/>
              </a:ext>
            </a:extLst>
          </p:cNvPr>
          <p:cNvSpPr>
            <a:spLocks noGrp="1"/>
          </p:cNvSpPr>
          <p:nvPr>
            <p:ph type="pic" sz="quarter" idx="20"/>
          </p:nvPr>
        </p:nvSpPr>
        <p:spPr>
          <a:xfrm>
            <a:off x="6216651" y="1654730"/>
            <a:ext cx="1654301" cy="1654301"/>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3" name="Text Placeholder 7">
            <a:extLst>
              <a:ext uri="{FF2B5EF4-FFF2-40B4-BE49-F238E27FC236}">
                <a16:creationId xmlns:a16="http://schemas.microsoft.com/office/drawing/2014/main" id="{42E2E00B-8604-C43A-05F7-F0787AB3162D}"/>
              </a:ext>
            </a:extLst>
          </p:cNvPr>
          <p:cNvSpPr>
            <a:spLocks noGrp="1"/>
          </p:cNvSpPr>
          <p:nvPr>
            <p:ph type="body" sz="quarter" idx="22" hasCustomPrompt="1"/>
          </p:nvPr>
        </p:nvSpPr>
        <p:spPr>
          <a:xfrm>
            <a:off x="937871" y="3799779"/>
            <a:ext cx="4979264" cy="306502"/>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2" name="Text Placeholder 7">
            <a:extLst>
              <a:ext uri="{FF2B5EF4-FFF2-40B4-BE49-F238E27FC236}">
                <a16:creationId xmlns:a16="http://schemas.microsoft.com/office/drawing/2014/main" id="{8846313C-41CC-13A3-EA12-559355AD03D5}"/>
              </a:ext>
            </a:extLst>
          </p:cNvPr>
          <p:cNvSpPr>
            <a:spLocks noGrp="1"/>
          </p:cNvSpPr>
          <p:nvPr>
            <p:ph type="body" sz="quarter" idx="24" hasCustomPrompt="1"/>
          </p:nvPr>
        </p:nvSpPr>
        <p:spPr>
          <a:xfrm>
            <a:off x="6336648" y="3439844"/>
            <a:ext cx="4979265" cy="306502"/>
          </a:xfrm>
        </p:spPr>
        <p:txBody>
          <a:bodyPr/>
          <a:lstStyle>
            <a:lvl1pPr marL="0" indent="0">
              <a:spcBef>
                <a:spcPts val="0"/>
              </a:spcBef>
              <a:buNone/>
              <a:defRPr sz="1800" b="1">
                <a:solidFill>
                  <a:schemeClr val="bg1"/>
                </a:solidFill>
                <a:latin typeface="+mn-lt"/>
              </a:defRPr>
            </a:lvl1pPr>
          </a:lstStyle>
          <a:p>
            <a:pPr lvl="0"/>
            <a:r>
              <a:rPr lang="en-US"/>
              <a:t>Name</a:t>
            </a:r>
          </a:p>
        </p:txBody>
      </p:sp>
      <p:sp>
        <p:nvSpPr>
          <p:cNvPr id="23" name="Text Placeholder 7">
            <a:extLst>
              <a:ext uri="{FF2B5EF4-FFF2-40B4-BE49-F238E27FC236}">
                <a16:creationId xmlns:a16="http://schemas.microsoft.com/office/drawing/2014/main" id="{E319DBA5-E17C-7BCD-7D57-C01BCEC75E4E}"/>
              </a:ext>
            </a:extLst>
          </p:cNvPr>
          <p:cNvSpPr>
            <a:spLocks noGrp="1"/>
          </p:cNvSpPr>
          <p:nvPr>
            <p:ph type="body" sz="quarter" idx="25" hasCustomPrompt="1"/>
          </p:nvPr>
        </p:nvSpPr>
        <p:spPr>
          <a:xfrm>
            <a:off x="6336648" y="3799779"/>
            <a:ext cx="4979265" cy="306502"/>
          </a:xfrm>
        </p:spPr>
        <p:txBody>
          <a:bodyPr/>
          <a:lstStyle>
            <a:lvl1pPr marL="0" indent="0">
              <a:spcBef>
                <a:spcPts val="0"/>
              </a:spcBef>
              <a:buNone/>
              <a:defRPr sz="1400" b="0">
                <a:solidFill>
                  <a:schemeClr val="bg1"/>
                </a:solidFill>
                <a:latin typeface="+mn-lt"/>
              </a:defRPr>
            </a:lvl1pPr>
          </a:lstStyle>
          <a:p>
            <a:pPr lvl="0"/>
            <a:r>
              <a:rPr lang="en-US"/>
              <a:t>Title</a:t>
            </a:r>
          </a:p>
        </p:txBody>
      </p:sp>
      <p:grpSp>
        <p:nvGrpSpPr>
          <p:cNvPr id="2" name="Group 1">
            <a:extLst>
              <a:ext uri="{FF2B5EF4-FFF2-40B4-BE49-F238E27FC236}">
                <a16:creationId xmlns:a16="http://schemas.microsoft.com/office/drawing/2014/main" id="{725DF649-090C-9CF5-F0EF-456D11A3C4BD}"/>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FB727BB8-A48D-9EC2-1B76-80BA5FE8AFF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B88DEB-AD72-295E-BD50-813E11E3DF1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D106FC-FE24-446E-FEC4-2A813E90309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C7D8246-B9D9-CBC0-532F-100EB3E4DB7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ED9999D-6C0D-C0D3-E74B-CFBF0127C1F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349C686-6DE5-8F62-CA91-3075EDA8E92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0E6F25B-7DA5-C2AF-AEB1-A35591EC13C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 name="Content Placeholder 17">
            <a:extLst>
              <a:ext uri="{FF2B5EF4-FFF2-40B4-BE49-F238E27FC236}">
                <a16:creationId xmlns:a16="http://schemas.microsoft.com/office/drawing/2014/main" id="{1C3ECD6D-E3B0-3FCA-3FEB-936AED89E57F}"/>
              </a:ext>
            </a:extLst>
          </p:cNvPr>
          <p:cNvSpPr>
            <a:spLocks noGrp="1"/>
          </p:cNvSpPr>
          <p:nvPr>
            <p:ph sz="quarter" idx="10"/>
          </p:nvPr>
        </p:nvSpPr>
        <p:spPr>
          <a:xfrm>
            <a:off x="938784" y="4215384"/>
            <a:ext cx="4977384" cy="1661160"/>
          </a:xfrm>
        </p:spPr>
        <p:txBody>
          <a:bodyPr>
            <a:normAutofit/>
          </a:bodyPr>
          <a:lstStyle>
            <a:lvl1pPr>
              <a:defRPr sz="1400">
                <a:solidFill>
                  <a:schemeClr val="bg1"/>
                </a:solidFill>
              </a:defRPr>
            </a:lvl1pPr>
            <a:lvl2pPr marL="344488" indent="-173038">
              <a:buFont typeface="System Font Regular"/>
              <a:buChar char="⎼"/>
              <a:tabLst/>
              <a:defRPr sz="1400">
                <a:solidFill>
                  <a:schemeClr val="bg1"/>
                </a:solidFill>
              </a:defRPr>
            </a:lvl2pPr>
            <a:lvl3pPr marL="515938" indent="-171450">
              <a:buFont typeface="Wingdings" pitchFamily="2" charset="2"/>
              <a:buChar char="§"/>
              <a:tabLst/>
              <a:defRPr sz="1400">
                <a:solidFill>
                  <a:schemeClr val="bg1"/>
                </a:solidFill>
              </a:defRPr>
            </a:lvl3pPr>
            <a:lvl4pPr marL="742950" indent="-227013">
              <a:buFont typeface="System Font Regular"/>
              <a:buChar char="⎼"/>
              <a:tabLst/>
              <a:defRPr sz="14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Content Placeholder 17">
            <a:extLst>
              <a:ext uri="{FF2B5EF4-FFF2-40B4-BE49-F238E27FC236}">
                <a16:creationId xmlns:a16="http://schemas.microsoft.com/office/drawing/2014/main" id="{60362BF2-ED78-36D2-831F-08BA92BECCCE}"/>
              </a:ext>
            </a:extLst>
          </p:cNvPr>
          <p:cNvSpPr>
            <a:spLocks noGrp="1"/>
          </p:cNvSpPr>
          <p:nvPr>
            <p:ph sz="quarter" idx="26"/>
          </p:nvPr>
        </p:nvSpPr>
        <p:spPr>
          <a:xfrm>
            <a:off x="6339840" y="4215384"/>
            <a:ext cx="4977384" cy="1661160"/>
          </a:xfrm>
        </p:spPr>
        <p:txBody>
          <a:bodyPr>
            <a:normAutofit/>
          </a:bodyPr>
          <a:lstStyle>
            <a:lvl1pPr>
              <a:defRPr sz="1400">
                <a:solidFill>
                  <a:schemeClr val="bg1"/>
                </a:solidFill>
              </a:defRPr>
            </a:lvl1pPr>
            <a:lvl2pPr marL="344488" indent="-173038">
              <a:buFont typeface="System Font Regular"/>
              <a:buChar char="⎼"/>
              <a:tabLst/>
              <a:defRPr sz="1400">
                <a:solidFill>
                  <a:schemeClr val="bg1"/>
                </a:solidFill>
              </a:defRPr>
            </a:lvl2pPr>
            <a:lvl3pPr marL="515938" indent="-171450">
              <a:buFont typeface="Wingdings" pitchFamily="2" charset="2"/>
              <a:buChar char="§"/>
              <a:tabLst/>
              <a:defRPr sz="1400">
                <a:solidFill>
                  <a:schemeClr val="bg1"/>
                </a:solidFill>
              </a:defRPr>
            </a:lvl3pPr>
            <a:lvl4pPr marL="742950" indent="-227013">
              <a:buFont typeface="System Font Regular"/>
              <a:buChar char="⎼"/>
              <a:tabLst/>
              <a:defRPr sz="14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5C6551D2-F3DD-11BC-5C50-1CAB211A5D17}"/>
              </a:ext>
            </a:extLst>
          </p:cNvPr>
          <p:cNvSpPr>
            <a:spLocks noGrp="1"/>
          </p:cNvSpPr>
          <p:nvPr>
            <p:ph type="sldNum" sz="quarter" idx="27"/>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55021712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person bio 2">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18479" cy="553998"/>
          </a:xfrm>
          <a:prstGeom prst="rect">
            <a:avLst/>
          </a:prstGeom>
        </p:spPr>
        <p:txBody>
          <a:bodyPr vert="horz" wrap="square" lIns="0" tIns="0" rIns="0" bIns="0" rtlCol="0" anchor="t" anchorCtr="0">
            <a:spAutoFit/>
          </a:bodyPr>
          <a:lstStyle>
            <a:lvl1pPr>
              <a:defRPr/>
            </a:lvl1pPr>
          </a:lstStyle>
          <a:p>
            <a:r>
              <a:rPr lang="en-US"/>
              <a:t>Biography slide x 2</a:t>
            </a:r>
            <a:endParaRPr lang="en-GB"/>
          </a:p>
        </p:txBody>
      </p:sp>
      <p:grpSp>
        <p:nvGrpSpPr>
          <p:cNvPr id="2" name="Group 1">
            <a:extLst>
              <a:ext uri="{FF2B5EF4-FFF2-40B4-BE49-F238E27FC236}">
                <a16:creationId xmlns:a16="http://schemas.microsoft.com/office/drawing/2014/main" id="{725DF649-090C-9CF5-F0EF-456D11A3C4BD}"/>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FB727BB8-A48D-9EC2-1B76-80BA5FE8AFF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B88DEB-AD72-295E-BD50-813E11E3DF1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D106FC-FE24-446E-FEC4-2A813E90309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C7D8246-B9D9-CBC0-532F-100EB3E4DB7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ED9999D-6C0D-C0D3-E74B-CFBF0127C1F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349C686-6DE5-8F62-CA91-3075EDA8E92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0E6F25B-7DA5-C2AF-AEB1-A35591EC13C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8" name="Text Placeholder 2">
            <a:extLst>
              <a:ext uri="{FF2B5EF4-FFF2-40B4-BE49-F238E27FC236}">
                <a16:creationId xmlns:a16="http://schemas.microsoft.com/office/drawing/2014/main" id="{5E3BF8A5-FE42-278F-9F13-235CF766E35C}"/>
              </a:ext>
            </a:extLst>
          </p:cNvPr>
          <p:cNvSpPr>
            <a:spLocks noGrp="1"/>
          </p:cNvSpPr>
          <p:nvPr>
            <p:ph type="body" sz="quarter" idx="10" hasCustomPrompt="1"/>
          </p:nvPr>
        </p:nvSpPr>
        <p:spPr>
          <a:xfrm>
            <a:off x="814558" y="2995427"/>
            <a:ext cx="5160793" cy="2855172"/>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600">
                <a:solidFill>
                  <a:schemeClr val="tx1"/>
                </a:solidFill>
              </a:defRPr>
            </a:lvl5pPr>
          </a:lstStyle>
          <a:p>
            <a:pPr lvl="0"/>
            <a:r>
              <a:rPr lang="en-GB"/>
              <a:t>Edit Master text styles</a:t>
            </a:r>
          </a:p>
          <a:p>
            <a:pPr lvl="2"/>
            <a:r>
              <a:rPr lang="en-GB"/>
              <a:t>Second level</a:t>
            </a:r>
          </a:p>
          <a:p>
            <a:pPr lvl="3"/>
            <a:r>
              <a:rPr lang="en-GB"/>
              <a:t>Third level</a:t>
            </a:r>
          </a:p>
        </p:txBody>
      </p:sp>
      <p:sp>
        <p:nvSpPr>
          <p:cNvPr id="29" name="Text Placeholder 7">
            <a:extLst>
              <a:ext uri="{FF2B5EF4-FFF2-40B4-BE49-F238E27FC236}">
                <a16:creationId xmlns:a16="http://schemas.microsoft.com/office/drawing/2014/main" id="{6E3FDF50-3867-D2F2-42BB-7EB6499D762C}"/>
              </a:ext>
            </a:extLst>
          </p:cNvPr>
          <p:cNvSpPr>
            <a:spLocks noGrp="1"/>
          </p:cNvSpPr>
          <p:nvPr>
            <p:ph type="body" sz="quarter" idx="19" hasCustomPrompt="1"/>
          </p:nvPr>
        </p:nvSpPr>
        <p:spPr>
          <a:xfrm>
            <a:off x="2255571" y="1920520"/>
            <a:ext cx="3651688" cy="306502"/>
          </a:xfrm>
        </p:spPr>
        <p:txBody>
          <a:bodyPr/>
          <a:lstStyle>
            <a:lvl1pPr marL="0" indent="0">
              <a:spcBef>
                <a:spcPts val="0"/>
              </a:spcBef>
              <a:buNone/>
              <a:defRPr sz="1800" b="1">
                <a:solidFill>
                  <a:schemeClr val="tx2"/>
                </a:solidFill>
                <a:latin typeface="+mn-lt"/>
              </a:defRPr>
            </a:lvl1pPr>
          </a:lstStyle>
          <a:p>
            <a:pPr lvl="0"/>
            <a:r>
              <a:rPr lang="en-US"/>
              <a:t>Name</a:t>
            </a:r>
          </a:p>
        </p:txBody>
      </p:sp>
      <p:sp>
        <p:nvSpPr>
          <p:cNvPr id="30" name="Text Placeholder 7">
            <a:extLst>
              <a:ext uri="{FF2B5EF4-FFF2-40B4-BE49-F238E27FC236}">
                <a16:creationId xmlns:a16="http://schemas.microsoft.com/office/drawing/2014/main" id="{29D27961-1506-B796-C17C-C0927BF8AAB4}"/>
              </a:ext>
            </a:extLst>
          </p:cNvPr>
          <p:cNvSpPr>
            <a:spLocks noGrp="1"/>
          </p:cNvSpPr>
          <p:nvPr>
            <p:ph type="body" sz="quarter" idx="22" hasCustomPrompt="1"/>
          </p:nvPr>
        </p:nvSpPr>
        <p:spPr>
          <a:xfrm>
            <a:off x="2255571" y="2243133"/>
            <a:ext cx="3651688" cy="306502"/>
          </a:xfrm>
        </p:spPr>
        <p:txBody>
          <a:bodyPr/>
          <a:lstStyle>
            <a:lvl1pPr marL="0" indent="0">
              <a:spcBef>
                <a:spcPts val="0"/>
              </a:spcBef>
              <a:buNone/>
              <a:defRPr sz="1400" b="0">
                <a:solidFill>
                  <a:schemeClr val="tx1"/>
                </a:solidFill>
                <a:latin typeface="+mn-lt"/>
              </a:defRPr>
            </a:lvl1pPr>
          </a:lstStyle>
          <a:p>
            <a:pPr lvl="0"/>
            <a:r>
              <a:rPr lang="en-US"/>
              <a:t>Title</a:t>
            </a:r>
          </a:p>
        </p:txBody>
      </p:sp>
      <p:sp>
        <p:nvSpPr>
          <p:cNvPr id="31" name="Text Placeholder 2">
            <a:extLst>
              <a:ext uri="{FF2B5EF4-FFF2-40B4-BE49-F238E27FC236}">
                <a16:creationId xmlns:a16="http://schemas.microsoft.com/office/drawing/2014/main" id="{59C7ED37-BEB9-EC44-BE68-A18EBFE75A5A}"/>
              </a:ext>
            </a:extLst>
          </p:cNvPr>
          <p:cNvSpPr>
            <a:spLocks noGrp="1"/>
          </p:cNvSpPr>
          <p:nvPr>
            <p:ph type="body" sz="quarter" idx="23" hasCustomPrompt="1"/>
          </p:nvPr>
        </p:nvSpPr>
        <p:spPr>
          <a:xfrm>
            <a:off x="6216650" y="3000502"/>
            <a:ext cx="5199745" cy="2855172"/>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600">
                <a:solidFill>
                  <a:schemeClr val="tx1"/>
                </a:solidFill>
              </a:defRPr>
            </a:lvl5pPr>
          </a:lstStyle>
          <a:p>
            <a:pPr lvl="0"/>
            <a:r>
              <a:rPr lang="en-GB"/>
              <a:t>Edit Master text styles</a:t>
            </a:r>
          </a:p>
          <a:p>
            <a:pPr lvl="2"/>
            <a:r>
              <a:rPr lang="en-GB"/>
              <a:t>Second level</a:t>
            </a:r>
          </a:p>
          <a:p>
            <a:pPr lvl="3"/>
            <a:r>
              <a:rPr lang="en-GB"/>
              <a:t>Third level</a:t>
            </a:r>
          </a:p>
        </p:txBody>
      </p:sp>
      <p:sp>
        <p:nvSpPr>
          <p:cNvPr id="32" name="Text Placeholder 7">
            <a:extLst>
              <a:ext uri="{FF2B5EF4-FFF2-40B4-BE49-F238E27FC236}">
                <a16:creationId xmlns:a16="http://schemas.microsoft.com/office/drawing/2014/main" id="{CD59918D-C650-359F-6946-7605BDD951A9}"/>
              </a:ext>
            </a:extLst>
          </p:cNvPr>
          <p:cNvSpPr>
            <a:spLocks noGrp="1"/>
          </p:cNvSpPr>
          <p:nvPr>
            <p:ph type="body" sz="quarter" idx="24" hasCustomPrompt="1"/>
          </p:nvPr>
        </p:nvSpPr>
        <p:spPr>
          <a:xfrm>
            <a:off x="7655974" y="1936631"/>
            <a:ext cx="3659939" cy="306502"/>
          </a:xfrm>
        </p:spPr>
        <p:txBody>
          <a:bodyPr/>
          <a:lstStyle>
            <a:lvl1pPr marL="0" indent="0">
              <a:spcBef>
                <a:spcPts val="0"/>
              </a:spcBef>
              <a:buNone/>
              <a:defRPr sz="1800" b="1">
                <a:solidFill>
                  <a:schemeClr val="tx2"/>
                </a:solidFill>
                <a:latin typeface="+mn-lt"/>
              </a:defRPr>
            </a:lvl1pPr>
          </a:lstStyle>
          <a:p>
            <a:pPr lvl="0"/>
            <a:r>
              <a:rPr lang="en-US"/>
              <a:t>Name</a:t>
            </a:r>
          </a:p>
        </p:txBody>
      </p:sp>
      <p:sp>
        <p:nvSpPr>
          <p:cNvPr id="33" name="Text Placeholder 7">
            <a:extLst>
              <a:ext uri="{FF2B5EF4-FFF2-40B4-BE49-F238E27FC236}">
                <a16:creationId xmlns:a16="http://schemas.microsoft.com/office/drawing/2014/main" id="{E8C9737F-4ECE-562C-6DE9-36A15B449A83}"/>
              </a:ext>
            </a:extLst>
          </p:cNvPr>
          <p:cNvSpPr>
            <a:spLocks noGrp="1"/>
          </p:cNvSpPr>
          <p:nvPr>
            <p:ph type="body" sz="quarter" idx="25" hasCustomPrompt="1"/>
          </p:nvPr>
        </p:nvSpPr>
        <p:spPr>
          <a:xfrm>
            <a:off x="7655974" y="2259244"/>
            <a:ext cx="3659939" cy="306502"/>
          </a:xfrm>
        </p:spPr>
        <p:txBody>
          <a:bodyPr/>
          <a:lstStyle>
            <a:lvl1pPr marL="0" indent="0">
              <a:spcBef>
                <a:spcPts val="0"/>
              </a:spcBef>
              <a:buNone/>
              <a:defRPr sz="1400" b="0">
                <a:solidFill>
                  <a:schemeClr val="tx1"/>
                </a:solidFill>
                <a:latin typeface="+mn-lt"/>
              </a:defRPr>
            </a:lvl1pPr>
          </a:lstStyle>
          <a:p>
            <a:pPr lvl="0"/>
            <a:r>
              <a:rPr lang="en-US"/>
              <a:t>Title</a:t>
            </a:r>
          </a:p>
        </p:txBody>
      </p:sp>
      <p:sp>
        <p:nvSpPr>
          <p:cNvPr id="34" name="Picture Placeholder 3">
            <a:extLst>
              <a:ext uri="{FF2B5EF4-FFF2-40B4-BE49-F238E27FC236}">
                <a16:creationId xmlns:a16="http://schemas.microsoft.com/office/drawing/2014/main" id="{F853748F-65F2-599B-9F34-B594FC1EB208}"/>
              </a:ext>
            </a:extLst>
          </p:cNvPr>
          <p:cNvSpPr>
            <a:spLocks noGrp="1"/>
          </p:cNvSpPr>
          <p:nvPr>
            <p:ph type="pic" sz="quarter" idx="15"/>
          </p:nvPr>
        </p:nvSpPr>
        <p:spPr>
          <a:xfrm>
            <a:off x="815975" y="1648168"/>
            <a:ext cx="1245600" cy="1254062"/>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5" name="Picture Placeholder 3">
            <a:extLst>
              <a:ext uri="{FF2B5EF4-FFF2-40B4-BE49-F238E27FC236}">
                <a16:creationId xmlns:a16="http://schemas.microsoft.com/office/drawing/2014/main" id="{AB7BAB43-A04D-BCB8-4A3D-5C8A71C4F3E5}"/>
              </a:ext>
            </a:extLst>
          </p:cNvPr>
          <p:cNvSpPr>
            <a:spLocks noGrp="1"/>
          </p:cNvSpPr>
          <p:nvPr>
            <p:ph type="pic" sz="quarter" idx="20"/>
          </p:nvPr>
        </p:nvSpPr>
        <p:spPr>
          <a:xfrm>
            <a:off x="6216650" y="1650860"/>
            <a:ext cx="1245600" cy="1254062"/>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4" name="Slide Number Placeholder 3">
            <a:extLst>
              <a:ext uri="{FF2B5EF4-FFF2-40B4-BE49-F238E27FC236}">
                <a16:creationId xmlns:a16="http://schemas.microsoft.com/office/drawing/2014/main" id="{E55BFD15-5A42-2CB8-77F0-A02FD336F37F}"/>
              </a:ext>
            </a:extLst>
          </p:cNvPr>
          <p:cNvSpPr>
            <a:spLocks noGrp="1"/>
          </p:cNvSpPr>
          <p:nvPr>
            <p:ph type="sldNum" sz="quarter" idx="2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45190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 Doug">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132559-6A21-44C8-202B-B5161F3773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87491" cy="6858000"/>
          </a:xfrm>
          <a:prstGeom prst="rect">
            <a:avLst/>
          </a:prstGeom>
        </p:spPr>
      </p:pic>
      <p:sp>
        <p:nvSpPr>
          <p:cNvPr id="16" name="Picture Placeholder 15">
            <a:extLst>
              <a:ext uri="{FF2B5EF4-FFF2-40B4-BE49-F238E27FC236}">
                <a16:creationId xmlns:a16="http://schemas.microsoft.com/office/drawing/2014/main" id="{325EE24E-D4D1-2AD3-8373-26C31C6C248E}"/>
              </a:ext>
            </a:extLst>
          </p:cNvPr>
          <p:cNvSpPr>
            <a:spLocks noGrp="1"/>
          </p:cNvSpPr>
          <p:nvPr>
            <p:ph type="pic" sz="quarter" idx="12"/>
          </p:nvPr>
        </p:nvSpPr>
        <p:spPr>
          <a:xfrm>
            <a:off x="0" y="1236662"/>
            <a:ext cx="12187490" cy="5621338"/>
          </a:xfrm>
          <a:custGeom>
            <a:avLst/>
            <a:gdLst>
              <a:gd name="connsiteX0" fmla="*/ 2497779 w 12187490"/>
              <a:gd name="connsiteY0" fmla="*/ 4518405 h 5621338"/>
              <a:gd name="connsiteX1" fmla="*/ 2497779 w 12187490"/>
              <a:gd name="connsiteY1" fmla="*/ 4801871 h 5621338"/>
              <a:gd name="connsiteX2" fmla="*/ 2619264 w 12187490"/>
              <a:gd name="connsiteY2" fmla="*/ 4801871 h 5621338"/>
              <a:gd name="connsiteX3" fmla="*/ 2619264 w 12187490"/>
              <a:gd name="connsiteY3" fmla="*/ 4518405 h 5621338"/>
              <a:gd name="connsiteX4" fmla="*/ 983467 w 12187490"/>
              <a:gd name="connsiteY4" fmla="*/ 4517380 h 5621338"/>
              <a:gd name="connsiteX5" fmla="*/ 1199475 w 12187490"/>
              <a:gd name="connsiteY5" fmla="*/ 4517380 h 5621338"/>
              <a:gd name="connsiteX6" fmla="*/ 1199475 w 12187490"/>
              <a:gd name="connsiteY6" fmla="*/ 4800845 h 5621338"/>
              <a:gd name="connsiteX7" fmla="*/ 983467 w 12187490"/>
              <a:gd name="connsiteY7" fmla="*/ 4800845 h 5621338"/>
              <a:gd name="connsiteX8" fmla="*/ 3740722 w 12187490"/>
              <a:gd name="connsiteY8" fmla="*/ 4233299 h 5621338"/>
              <a:gd name="connsiteX9" fmla="*/ 3740722 w 12187490"/>
              <a:gd name="connsiteY9" fmla="*/ 4516764 h 5621338"/>
              <a:gd name="connsiteX10" fmla="*/ 3956730 w 12187490"/>
              <a:gd name="connsiteY10" fmla="*/ 4516764 h 5621338"/>
              <a:gd name="connsiteX11" fmla="*/ 3956730 w 12187490"/>
              <a:gd name="connsiteY11" fmla="*/ 4233299 h 5621338"/>
              <a:gd name="connsiteX12" fmla="*/ 3022062 w 12187490"/>
              <a:gd name="connsiteY12" fmla="*/ 4233299 h 5621338"/>
              <a:gd name="connsiteX13" fmla="*/ 3022267 w 12187490"/>
              <a:gd name="connsiteY13" fmla="*/ 4233504 h 5621338"/>
              <a:gd name="connsiteX14" fmla="*/ 3021755 w 12187490"/>
              <a:gd name="connsiteY14" fmla="*/ 4234016 h 5621338"/>
              <a:gd name="connsiteX15" fmla="*/ 3021652 w 12187490"/>
              <a:gd name="connsiteY15" fmla="*/ 4234016 h 5621338"/>
              <a:gd name="connsiteX16" fmla="*/ 3021652 w 12187490"/>
              <a:gd name="connsiteY16" fmla="*/ 4518405 h 5621338"/>
              <a:gd name="connsiteX17" fmla="*/ 3142215 w 12187490"/>
              <a:gd name="connsiteY17" fmla="*/ 4518405 h 5621338"/>
              <a:gd name="connsiteX18" fmla="*/ 3142215 w 12187490"/>
              <a:gd name="connsiteY18" fmla="*/ 4233299 h 5621338"/>
              <a:gd name="connsiteX19" fmla="*/ 5982511 w 12187490"/>
              <a:gd name="connsiteY19" fmla="*/ 3382286 h 5621338"/>
              <a:gd name="connsiteX20" fmla="*/ 5982511 w 12187490"/>
              <a:gd name="connsiteY20" fmla="*/ 3665752 h 5621338"/>
              <a:gd name="connsiteX21" fmla="*/ 6103996 w 12187490"/>
              <a:gd name="connsiteY21" fmla="*/ 3665752 h 5621338"/>
              <a:gd name="connsiteX22" fmla="*/ 6103996 w 12187490"/>
              <a:gd name="connsiteY22" fmla="*/ 3382286 h 5621338"/>
              <a:gd name="connsiteX23" fmla="*/ 4642174 w 12187490"/>
              <a:gd name="connsiteY23" fmla="*/ 3099436 h 5621338"/>
              <a:gd name="connsiteX24" fmla="*/ 5182143 w 12187490"/>
              <a:gd name="connsiteY24" fmla="*/ 3099436 h 5621338"/>
              <a:gd name="connsiteX25" fmla="*/ 5182143 w 12187490"/>
              <a:gd name="connsiteY25" fmla="*/ 3382901 h 5621338"/>
              <a:gd name="connsiteX26" fmla="*/ 4642174 w 12187490"/>
              <a:gd name="connsiteY26" fmla="*/ 3382901 h 5621338"/>
              <a:gd name="connsiteX27" fmla="*/ 4304681 w 12187490"/>
              <a:gd name="connsiteY27" fmla="*/ 3099436 h 5621338"/>
              <a:gd name="connsiteX28" fmla="*/ 4520689 w 12187490"/>
              <a:gd name="connsiteY28" fmla="*/ 3099436 h 5621338"/>
              <a:gd name="connsiteX29" fmla="*/ 4520689 w 12187490"/>
              <a:gd name="connsiteY29" fmla="*/ 3382901 h 5621338"/>
              <a:gd name="connsiteX30" fmla="*/ 4304681 w 12187490"/>
              <a:gd name="connsiteY30" fmla="*/ 3382901 h 5621338"/>
              <a:gd name="connsiteX31" fmla="*/ 7842723 w 12187490"/>
              <a:gd name="connsiteY31" fmla="*/ 2815867 h 5621338"/>
              <a:gd name="connsiteX32" fmla="*/ 7842723 w 12187490"/>
              <a:gd name="connsiteY32" fmla="*/ 3099333 h 5621338"/>
              <a:gd name="connsiteX33" fmla="*/ 7964208 w 12187490"/>
              <a:gd name="connsiteY33" fmla="*/ 3099333 h 5621338"/>
              <a:gd name="connsiteX34" fmla="*/ 7964208 w 12187490"/>
              <a:gd name="connsiteY34" fmla="*/ 2815867 h 5621338"/>
              <a:gd name="connsiteX35" fmla="*/ 8114297 w 12187490"/>
              <a:gd name="connsiteY35" fmla="*/ 2532402 h 5621338"/>
              <a:gd name="connsiteX36" fmla="*/ 8114297 w 12187490"/>
              <a:gd name="connsiteY36" fmla="*/ 2815867 h 5621338"/>
              <a:gd name="connsiteX37" fmla="*/ 8330305 w 12187490"/>
              <a:gd name="connsiteY37" fmla="*/ 2815867 h 5621338"/>
              <a:gd name="connsiteX38" fmla="*/ 8330305 w 12187490"/>
              <a:gd name="connsiteY38" fmla="*/ 2532402 h 5621338"/>
              <a:gd name="connsiteX39" fmla="*/ 9910946 w 12187490"/>
              <a:gd name="connsiteY39" fmla="*/ 1968135 h 5621338"/>
              <a:gd name="connsiteX40" fmla="*/ 9910946 w 12187490"/>
              <a:gd name="connsiteY40" fmla="*/ 2248936 h 5621338"/>
              <a:gd name="connsiteX41" fmla="*/ 10107886 w 12187490"/>
              <a:gd name="connsiteY41" fmla="*/ 2248936 h 5621338"/>
              <a:gd name="connsiteX42" fmla="*/ 10107886 w 12187490"/>
              <a:gd name="connsiteY42" fmla="*/ 1968135 h 5621338"/>
              <a:gd name="connsiteX43" fmla="*/ 8465425 w 12187490"/>
              <a:gd name="connsiteY43" fmla="*/ 1684772 h 5621338"/>
              <a:gd name="connsiteX44" fmla="*/ 8681433 w 12187490"/>
              <a:gd name="connsiteY44" fmla="*/ 1684772 h 5621338"/>
              <a:gd name="connsiteX45" fmla="*/ 8681433 w 12187490"/>
              <a:gd name="connsiteY45" fmla="*/ 1968238 h 5621338"/>
              <a:gd name="connsiteX46" fmla="*/ 8465425 w 12187490"/>
              <a:gd name="connsiteY46" fmla="*/ 1968238 h 5621338"/>
              <a:gd name="connsiteX47" fmla="*/ 9342887 w 12187490"/>
              <a:gd name="connsiteY47" fmla="*/ 1684670 h 5621338"/>
              <a:gd name="connsiteX48" fmla="*/ 9342887 w 12187490"/>
              <a:gd name="connsiteY48" fmla="*/ 1965470 h 5621338"/>
              <a:gd name="connsiteX49" fmla="*/ 9464373 w 12187490"/>
              <a:gd name="connsiteY49" fmla="*/ 1965470 h 5621338"/>
              <a:gd name="connsiteX50" fmla="*/ 9464373 w 12187490"/>
              <a:gd name="connsiteY50" fmla="*/ 1684670 h 5621338"/>
              <a:gd name="connsiteX51" fmla="*/ 11450479 w 12187490"/>
              <a:gd name="connsiteY51" fmla="*/ 834375 h 5621338"/>
              <a:gd name="connsiteX52" fmla="*/ 11450479 w 12187490"/>
              <a:gd name="connsiteY52" fmla="*/ 1117738 h 5621338"/>
              <a:gd name="connsiteX53" fmla="*/ 11571964 w 12187490"/>
              <a:gd name="connsiteY53" fmla="*/ 1117738 h 5621338"/>
              <a:gd name="connsiteX54" fmla="*/ 11571964 w 12187490"/>
              <a:gd name="connsiteY54" fmla="*/ 834375 h 5621338"/>
              <a:gd name="connsiteX55" fmla="*/ 11570528 w 12187490"/>
              <a:gd name="connsiteY55" fmla="*/ 267443 h 5621338"/>
              <a:gd name="connsiteX56" fmla="*/ 11687298 w 12187490"/>
              <a:gd name="connsiteY56" fmla="*/ 267443 h 5621338"/>
              <a:gd name="connsiteX57" fmla="*/ 11687298 w 12187490"/>
              <a:gd name="connsiteY57" fmla="*/ 550909 h 5621338"/>
              <a:gd name="connsiteX58" fmla="*/ 11908022 w 12187490"/>
              <a:gd name="connsiteY58" fmla="*/ 550909 h 5621338"/>
              <a:gd name="connsiteX59" fmla="*/ 11908022 w 12187490"/>
              <a:gd name="connsiteY59" fmla="*/ 834272 h 5621338"/>
              <a:gd name="connsiteX60" fmla="*/ 12029507 w 12187490"/>
              <a:gd name="connsiteY60" fmla="*/ 834272 h 5621338"/>
              <a:gd name="connsiteX61" fmla="*/ 12029507 w 12187490"/>
              <a:gd name="connsiteY61" fmla="*/ 550909 h 5621338"/>
              <a:gd name="connsiteX62" fmla="*/ 12187387 w 12187490"/>
              <a:gd name="connsiteY62" fmla="*/ 550909 h 5621338"/>
              <a:gd name="connsiteX63" fmla="*/ 12187387 w 12187490"/>
              <a:gd name="connsiteY63" fmla="*/ 5621338 h 5621338"/>
              <a:gd name="connsiteX64" fmla="*/ 0 w 12187490"/>
              <a:gd name="connsiteY64" fmla="*/ 5621338 h 5621338"/>
              <a:gd name="connsiteX65" fmla="*/ 0 w 12187490"/>
              <a:gd name="connsiteY65" fmla="*/ 5083491 h 5621338"/>
              <a:gd name="connsiteX66" fmla="*/ 575338 w 12187490"/>
              <a:gd name="connsiteY66" fmla="*/ 5083491 h 5621338"/>
              <a:gd name="connsiteX67" fmla="*/ 575338 w 12187490"/>
              <a:gd name="connsiteY67" fmla="*/ 4800845 h 5621338"/>
              <a:gd name="connsiteX68" fmla="*/ 983467 w 12187490"/>
              <a:gd name="connsiteY68" fmla="*/ 4800845 h 5621338"/>
              <a:gd name="connsiteX69" fmla="*/ 983467 w 12187490"/>
              <a:gd name="connsiteY69" fmla="*/ 5083798 h 5621338"/>
              <a:gd name="connsiteX70" fmla="*/ 1320960 w 12187490"/>
              <a:gd name="connsiteY70" fmla="*/ 5083798 h 5621338"/>
              <a:gd name="connsiteX71" fmla="*/ 1320960 w 12187490"/>
              <a:gd name="connsiteY71" fmla="*/ 4517277 h 5621338"/>
              <a:gd name="connsiteX72" fmla="*/ 1975853 w 12187490"/>
              <a:gd name="connsiteY72" fmla="*/ 4517277 h 5621338"/>
              <a:gd name="connsiteX73" fmla="*/ 1975853 w 12187490"/>
              <a:gd name="connsiteY73" fmla="*/ 4233196 h 5621338"/>
              <a:gd name="connsiteX74" fmla="*/ 2475122 w 12187490"/>
              <a:gd name="connsiteY74" fmla="*/ 4233196 h 5621338"/>
              <a:gd name="connsiteX75" fmla="*/ 2475122 w 12187490"/>
              <a:gd name="connsiteY75" fmla="*/ 3949730 h 5621338"/>
              <a:gd name="connsiteX76" fmla="*/ 2698101 w 12187490"/>
              <a:gd name="connsiteY76" fmla="*/ 3949730 h 5621338"/>
              <a:gd name="connsiteX77" fmla="*/ 2698101 w 12187490"/>
              <a:gd name="connsiteY77" fmla="*/ 3665649 h 5621338"/>
              <a:gd name="connsiteX78" fmla="*/ 2819587 w 12187490"/>
              <a:gd name="connsiteY78" fmla="*/ 3665649 h 5621338"/>
              <a:gd name="connsiteX79" fmla="*/ 2819587 w 12187490"/>
              <a:gd name="connsiteY79" fmla="*/ 3949730 h 5621338"/>
              <a:gd name="connsiteX80" fmla="*/ 3358325 w 12187490"/>
              <a:gd name="connsiteY80" fmla="*/ 3949730 h 5621338"/>
              <a:gd name="connsiteX81" fmla="*/ 3358325 w 12187490"/>
              <a:gd name="connsiteY81" fmla="*/ 4233196 h 5621338"/>
              <a:gd name="connsiteX82" fmla="*/ 3478888 w 12187490"/>
              <a:gd name="connsiteY82" fmla="*/ 4233196 h 5621338"/>
              <a:gd name="connsiteX83" fmla="*/ 3478888 w 12187490"/>
              <a:gd name="connsiteY83" fmla="*/ 3949730 h 5621338"/>
              <a:gd name="connsiteX84" fmla="*/ 3729548 w 12187490"/>
              <a:gd name="connsiteY84" fmla="*/ 3949730 h 5621338"/>
              <a:gd name="connsiteX85" fmla="*/ 3729548 w 12187490"/>
              <a:gd name="connsiteY85" fmla="*/ 3665649 h 5621338"/>
              <a:gd name="connsiteX86" fmla="*/ 4426474 w 12187490"/>
              <a:gd name="connsiteY86" fmla="*/ 3665649 h 5621338"/>
              <a:gd name="connsiteX87" fmla="*/ 4426474 w 12187490"/>
              <a:gd name="connsiteY87" fmla="*/ 3949730 h 5621338"/>
              <a:gd name="connsiteX88" fmla="*/ 4988587 w 12187490"/>
              <a:gd name="connsiteY88" fmla="*/ 3949730 h 5621338"/>
              <a:gd name="connsiteX89" fmla="*/ 4988587 w 12187490"/>
              <a:gd name="connsiteY89" fmla="*/ 3666265 h 5621338"/>
              <a:gd name="connsiteX90" fmla="*/ 5535527 w 12187490"/>
              <a:gd name="connsiteY90" fmla="*/ 3666265 h 5621338"/>
              <a:gd name="connsiteX91" fmla="*/ 5535527 w 12187490"/>
              <a:gd name="connsiteY91" fmla="*/ 3382799 h 5621338"/>
              <a:gd name="connsiteX92" fmla="*/ 5303833 w 12187490"/>
              <a:gd name="connsiteY92" fmla="*/ 3382799 h 5621338"/>
              <a:gd name="connsiteX93" fmla="*/ 5303833 w 12187490"/>
              <a:gd name="connsiteY93" fmla="*/ 3099333 h 5621338"/>
              <a:gd name="connsiteX94" fmla="*/ 6189907 w 12187490"/>
              <a:gd name="connsiteY94" fmla="*/ 3099333 h 5621338"/>
              <a:gd name="connsiteX95" fmla="*/ 6189907 w 12187490"/>
              <a:gd name="connsiteY95" fmla="*/ 2815867 h 5621338"/>
              <a:gd name="connsiteX96" fmla="*/ 6729877 w 12187490"/>
              <a:gd name="connsiteY96" fmla="*/ 2815867 h 5621338"/>
              <a:gd name="connsiteX97" fmla="*/ 6729877 w 12187490"/>
              <a:gd name="connsiteY97" fmla="*/ 2532402 h 5621338"/>
              <a:gd name="connsiteX98" fmla="*/ 7270870 w 12187490"/>
              <a:gd name="connsiteY98" fmla="*/ 2532402 h 5621338"/>
              <a:gd name="connsiteX99" fmla="*/ 7270870 w 12187490"/>
              <a:gd name="connsiteY99" fmla="*/ 2815867 h 5621338"/>
              <a:gd name="connsiteX100" fmla="*/ 7620769 w 12187490"/>
              <a:gd name="connsiteY100" fmla="*/ 2815867 h 5621338"/>
              <a:gd name="connsiteX101" fmla="*/ 7620769 w 12187490"/>
              <a:gd name="connsiteY101" fmla="*/ 2248936 h 5621338"/>
              <a:gd name="connsiteX102" fmla="*/ 7836777 w 12187490"/>
              <a:gd name="connsiteY102" fmla="*/ 2248936 h 5621338"/>
              <a:gd name="connsiteX103" fmla="*/ 7836777 w 12187490"/>
              <a:gd name="connsiteY103" fmla="*/ 2532402 h 5621338"/>
              <a:gd name="connsiteX104" fmla="*/ 7958160 w 12187490"/>
              <a:gd name="connsiteY104" fmla="*/ 2532402 h 5621338"/>
              <a:gd name="connsiteX105" fmla="*/ 7958160 w 12187490"/>
              <a:gd name="connsiteY105" fmla="*/ 2248936 h 5621338"/>
              <a:gd name="connsiteX106" fmla="*/ 8498129 w 12187490"/>
              <a:gd name="connsiteY106" fmla="*/ 2248936 h 5621338"/>
              <a:gd name="connsiteX107" fmla="*/ 8498129 w 12187490"/>
              <a:gd name="connsiteY107" fmla="*/ 2532402 h 5621338"/>
              <a:gd name="connsiteX108" fmla="*/ 8619614 w 12187490"/>
              <a:gd name="connsiteY108" fmla="*/ 2532402 h 5621338"/>
              <a:gd name="connsiteX109" fmla="*/ 8619614 w 12187490"/>
              <a:gd name="connsiteY109" fmla="*/ 2248936 h 5621338"/>
              <a:gd name="connsiteX110" fmla="*/ 8940909 w 12187490"/>
              <a:gd name="connsiteY110" fmla="*/ 2248936 h 5621338"/>
              <a:gd name="connsiteX111" fmla="*/ 8940909 w 12187490"/>
              <a:gd name="connsiteY111" fmla="*/ 1968135 h 5621338"/>
              <a:gd name="connsiteX112" fmla="*/ 8803123 w 12187490"/>
              <a:gd name="connsiteY112" fmla="*/ 1968135 h 5621338"/>
              <a:gd name="connsiteX113" fmla="*/ 8803123 w 12187490"/>
              <a:gd name="connsiteY113" fmla="*/ 1684670 h 5621338"/>
              <a:gd name="connsiteX114" fmla="*/ 9081053 w 12187490"/>
              <a:gd name="connsiteY114" fmla="*/ 1684670 h 5621338"/>
              <a:gd name="connsiteX115" fmla="*/ 9081053 w 12187490"/>
              <a:gd name="connsiteY115" fmla="*/ 1401204 h 5621338"/>
              <a:gd name="connsiteX116" fmla="*/ 9202539 w 12187490"/>
              <a:gd name="connsiteY116" fmla="*/ 1401204 h 5621338"/>
              <a:gd name="connsiteX117" fmla="*/ 9202539 w 12187490"/>
              <a:gd name="connsiteY117" fmla="*/ 1684670 h 5621338"/>
              <a:gd name="connsiteX118" fmla="*/ 9342272 w 12187490"/>
              <a:gd name="connsiteY118" fmla="*/ 1684670 h 5621338"/>
              <a:gd name="connsiteX119" fmla="*/ 9342272 w 12187490"/>
              <a:gd name="connsiteY119" fmla="*/ 1401204 h 5621338"/>
              <a:gd name="connsiteX120" fmla="*/ 9882139 w 12187490"/>
              <a:gd name="connsiteY120" fmla="*/ 1401204 h 5621338"/>
              <a:gd name="connsiteX121" fmla="*/ 9882139 w 12187490"/>
              <a:gd name="connsiteY121" fmla="*/ 1684670 h 5621338"/>
              <a:gd name="connsiteX122" fmla="*/ 10323177 w 12187490"/>
              <a:gd name="connsiteY122" fmla="*/ 1684670 h 5621338"/>
              <a:gd name="connsiteX123" fmla="*/ 10323177 w 12187490"/>
              <a:gd name="connsiteY123" fmla="*/ 1401204 h 5621338"/>
              <a:gd name="connsiteX124" fmla="*/ 10107988 w 12187490"/>
              <a:gd name="connsiteY124" fmla="*/ 1401204 h 5621338"/>
              <a:gd name="connsiteX125" fmla="*/ 10107988 w 12187490"/>
              <a:gd name="connsiteY125" fmla="*/ 1117738 h 5621338"/>
              <a:gd name="connsiteX126" fmla="*/ 10910612 w 12187490"/>
              <a:gd name="connsiteY126" fmla="*/ 1117738 h 5621338"/>
              <a:gd name="connsiteX127" fmla="*/ 10910612 w 12187490"/>
              <a:gd name="connsiteY127" fmla="*/ 834272 h 5621338"/>
              <a:gd name="connsiteX128" fmla="*/ 11368258 w 12187490"/>
              <a:gd name="connsiteY128" fmla="*/ 834272 h 5621338"/>
              <a:gd name="connsiteX129" fmla="*/ 11368258 w 12187490"/>
              <a:gd name="connsiteY129" fmla="*/ 550909 h 5621338"/>
              <a:gd name="connsiteX130" fmla="*/ 11570528 w 12187490"/>
              <a:gd name="connsiteY130" fmla="*/ 550909 h 5621338"/>
              <a:gd name="connsiteX131" fmla="*/ 12029507 w 12187490"/>
              <a:gd name="connsiteY131" fmla="*/ 0 h 5621338"/>
              <a:gd name="connsiteX132" fmla="*/ 12187490 w 12187490"/>
              <a:gd name="connsiteY132" fmla="*/ 0 h 5621338"/>
              <a:gd name="connsiteX133" fmla="*/ 12187490 w 12187490"/>
              <a:gd name="connsiteY133" fmla="*/ 267443 h 5621338"/>
              <a:gd name="connsiteX134" fmla="*/ 12029507 w 12187490"/>
              <a:gd name="connsiteY134" fmla="*/ 267443 h 562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2187490" h="5621338">
                <a:moveTo>
                  <a:pt x="2497779" y="4518405"/>
                </a:moveTo>
                <a:lnTo>
                  <a:pt x="2497779" y="4801871"/>
                </a:lnTo>
                <a:lnTo>
                  <a:pt x="2619264" y="4801871"/>
                </a:lnTo>
                <a:lnTo>
                  <a:pt x="2619264" y="4518405"/>
                </a:lnTo>
                <a:close/>
                <a:moveTo>
                  <a:pt x="983467" y="4517380"/>
                </a:moveTo>
                <a:lnTo>
                  <a:pt x="1199475" y="4517380"/>
                </a:lnTo>
                <a:lnTo>
                  <a:pt x="1199475" y="4800845"/>
                </a:lnTo>
                <a:lnTo>
                  <a:pt x="983467" y="4800845"/>
                </a:lnTo>
                <a:close/>
                <a:moveTo>
                  <a:pt x="3740722" y="4233299"/>
                </a:moveTo>
                <a:lnTo>
                  <a:pt x="3740722" y="4516764"/>
                </a:lnTo>
                <a:lnTo>
                  <a:pt x="3956730" y="4516764"/>
                </a:lnTo>
                <a:lnTo>
                  <a:pt x="3956730" y="4233299"/>
                </a:lnTo>
                <a:close/>
                <a:moveTo>
                  <a:pt x="3022062" y="4233299"/>
                </a:moveTo>
                <a:lnTo>
                  <a:pt x="3022267" y="4233504"/>
                </a:lnTo>
                <a:lnTo>
                  <a:pt x="3021755" y="4234016"/>
                </a:lnTo>
                <a:lnTo>
                  <a:pt x="3021652" y="4234016"/>
                </a:lnTo>
                <a:lnTo>
                  <a:pt x="3021652" y="4518405"/>
                </a:lnTo>
                <a:lnTo>
                  <a:pt x="3142215" y="4518405"/>
                </a:lnTo>
                <a:lnTo>
                  <a:pt x="3142215" y="4233299"/>
                </a:lnTo>
                <a:close/>
                <a:moveTo>
                  <a:pt x="5982511" y="3382286"/>
                </a:moveTo>
                <a:lnTo>
                  <a:pt x="5982511" y="3665752"/>
                </a:lnTo>
                <a:lnTo>
                  <a:pt x="6103996" y="3665752"/>
                </a:lnTo>
                <a:lnTo>
                  <a:pt x="6103996" y="3382286"/>
                </a:lnTo>
                <a:close/>
                <a:moveTo>
                  <a:pt x="4642174" y="3099436"/>
                </a:moveTo>
                <a:lnTo>
                  <a:pt x="5182143" y="3099436"/>
                </a:lnTo>
                <a:lnTo>
                  <a:pt x="5182143" y="3382901"/>
                </a:lnTo>
                <a:lnTo>
                  <a:pt x="4642174" y="3382901"/>
                </a:lnTo>
                <a:close/>
                <a:moveTo>
                  <a:pt x="4304681" y="3099436"/>
                </a:moveTo>
                <a:lnTo>
                  <a:pt x="4520689" y="3099436"/>
                </a:lnTo>
                <a:lnTo>
                  <a:pt x="4520689" y="3382901"/>
                </a:lnTo>
                <a:lnTo>
                  <a:pt x="4304681" y="3382901"/>
                </a:lnTo>
                <a:close/>
                <a:moveTo>
                  <a:pt x="7842723" y="2815867"/>
                </a:moveTo>
                <a:lnTo>
                  <a:pt x="7842723" y="3099333"/>
                </a:lnTo>
                <a:lnTo>
                  <a:pt x="7964208" y="3099333"/>
                </a:lnTo>
                <a:lnTo>
                  <a:pt x="7964208" y="2815867"/>
                </a:lnTo>
                <a:close/>
                <a:moveTo>
                  <a:pt x="8114297" y="2532402"/>
                </a:moveTo>
                <a:lnTo>
                  <a:pt x="8114297" y="2815867"/>
                </a:lnTo>
                <a:lnTo>
                  <a:pt x="8330305" y="2815867"/>
                </a:lnTo>
                <a:lnTo>
                  <a:pt x="8330305" y="2532402"/>
                </a:lnTo>
                <a:close/>
                <a:moveTo>
                  <a:pt x="9910946" y="1968135"/>
                </a:moveTo>
                <a:lnTo>
                  <a:pt x="9910946" y="2248936"/>
                </a:lnTo>
                <a:lnTo>
                  <a:pt x="10107886" y="2248936"/>
                </a:lnTo>
                <a:lnTo>
                  <a:pt x="10107886" y="1968135"/>
                </a:lnTo>
                <a:close/>
                <a:moveTo>
                  <a:pt x="8465425" y="1684772"/>
                </a:moveTo>
                <a:lnTo>
                  <a:pt x="8681433" y="1684772"/>
                </a:lnTo>
                <a:lnTo>
                  <a:pt x="8681433" y="1968238"/>
                </a:lnTo>
                <a:lnTo>
                  <a:pt x="8465425" y="1968238"/>
                </a:lnTo>
                <a:close/>
                <a:moveTo>
                  <a:pt x="9342887" y="1684670"/>
                </a:moveTo>
                <a:lnTo>
                  <a:pt x="9342887" y="1965470"/>
                </a:lnTo>
                <a:lnTo>
                  <a:pt x="9464373" y="1965470"/>
                </a:lnTo>
                <a:lnTo>
                  <a:pt x="9464373" y="1684670"/>
                </a:lnTo>
                <a:close/>
                <a:moveTo>
                  <a:pt x="11450479" y="834375"/>
                </a:moveTo>
                <a:lnTo>
                  <a:pt x="11450479" y="1117738"/>
                </a:lnTo>
                <a:lnTo>
                  <a:pt x="11571964" y="1117738"/>
                </a:lnTo>
                <a:lnTo>
                  <a:pt x="11571964" y="834375"/>
                </a:lnTo>
                <a:close/>
                <a:moveTo>
                  <a:pt x="11570528" y="267443"/>
                </a:moveTo>
                <a:lnTo>
                  <a:pt x="11687298" y="267443"/>
                </a:lnTo>
                <a:lnTo>
                  <a:pt x="11687298" y="550909"/>
                </a:lnTo>
                <a:lnTo>
                  <a:pt x="11908022" y="550909"/>
                </a:lnTo>
                <a:lnTo>
                  <a:pt x="11908022" y="834272"/>
                </a:lnTo>
                <a:lnTo>
                  <a:pt x="12029507" y="834272"/>
                </a:lnTo>
                <a:lnTo>
                  <a:pt x="12029507" y="550909"/>
                </a:lnTo>
                <a:lnTo>
                  <a:pt x="12187387" y="550909"/>
                </a:lnTo>
                <a:lnTo>
                  <a:pt x="12187387" y="5621338"/>
                </a:lnTo>
                <a:lnTo>
                  <a:pt x="0" y="5621338"/>
                </a:lnTo>
                <a:lnTo>
                  <a:pt x="0" y="5083491"/>
                </a:lnTo>
                <a:lnTo>
                  <a:pt x="575338" y="5083491"/>
                </a:lnTo>
                <a:lnTo>
                  <a:pt x="575338" y="4800845"/>
                </a:lnTo>
                <a:lnTo>
                  <a:pt x="983467" y="4800845"/>
                </a:lnTo>
                <a:lnTo>
                  <a:pt x="983467" y="5083798"/>
                </a:lnTo>
                <a:lnTo>
                  <a:pt x="1320960" y="5083798"/>
                </a:lnTo>
                <a:lnTo>
                  <a:pt x="1320960" y="4517277"/>
                </a:lnTo>
                <a:lnTo>
                  <a:pt x="1975853" y="4517277"/>
                </a:lnTo>
                <a:lnTo>
                  <a:pt x="1975853" y="4233196"/>
                </a:lnTo>
                <a:lnTo>
                  <a:pt x="2475122" y="4233196"/>
                </a:lnTo>
                <a:lnTo>
                  <a:pt x="2475122" y="3949730"/>
                </a:lnTo>
                <a:lnTo>
                  <a:pt x="2698101" y="3949730"/>
                </a:lnTo>
                <a:lnTo>
                  <a:pt x="2698101" y="3665649"/>
                </a:lnTo>
                <a:lnTo>
                  <a:pt x="2819587" y="3665649"/>
                </a:lnTo>
                <a:lnTo>
                  <a:pt x="2819587" y="3949730"/>
                </a:lnTo>
                <a:lnTo>
                  <a:pt x="3358325" y="3949730"/>
                </a:lnTo>
                <a:lnTo>
                  <a:pt x="3358325" y="4233196"/>
                </a:lnTo>
                <a:lnTo>
                  <a:pt x="3478888" y="4233196"/>
                </a:lnTo>
                <a:lnTo>
                  <a:pt x="3478888" y="3949730"/>
                </a:lnTo>
                <a:lnTo>
                  <a:pt x="3729548" y="3949730"/>
                </a:lnTo>
                <a:lnTo>
                  <a:pt x="3729548" y="3665649"/>
                </a:lnTo>
                <a:lnTo>
                  <a:pt x="4426474" y="3665649"/>
                </a:lnTo>
                <a:lnTo>
                  <a:pt x="4426474" y="3949730"/>
                </a:lnTo>
                <a:lnTo>
                  <a:pt x="4988587" y="3949730"/>
                </a:lnTo>
                <a:lnTo>
                  <a:pt x="4988587" y="3666265"/>
                </a:lnTo>
                <a:lnTo>
                  <a:pt x="5535527" y="3666265"/>
                </a:lnTo>
                <a:lnTo>
                  <a:pt x="5535527" y="3382799"/>
                </a:lnTo>
                <a:lnTo>
                  <a:pt x="5303833" y="3382799"/>
                </a:lnTo>
                <a:lnTo>
                  <a:pt x="5303833" y="3099333"/>
                </a:lnTo>
                <a:lnTo>
                  <a:pt x="6189907" y="3099333"/>
                </a:lnTo>
                <a:lnTo>
                  <a:pt x="6189907" y="2815867"/>
                </a:lnTo>
                <a:lnTo>
                  <a:pt x="6729877" y="2815867"/>
                </a:lnTo>
                <a:lnTo>
                  <a:pt x="6729877" y="2532402"/>
                </a:lnTo>
                <a:lnTo>
                  <a:pt x="7270870" y="2532402"/>
                </a:lnTo>
                <a:lnTo>
                  <a:pt x="7270870" y="2815867"/>
                </a:lnTo>
                <a:lnTo>
                  <a:pt x="7620769" y="2815867"/>
                </a:lnTo>
                <a:lnTo>
                  <a:pt x="7620769" y="2248936"/>
                </a:lnTo>
                <a:lnTo>
                  <a:pt x="7836777" y="2248936"/>
                </a:lnTo>
                <a:lnTo>
                  <a:pt x="7836777" y="2532402"/>
                </a:lnTo>
                <a:lnTo>
                  <a:pt x="7958160" y="2532402"/>
                </a:lnTo>
                <a:lnTo>
                  <a:pt x="7958160" y="2248936"/>
                </a:lnTo>
                <a:lnTo>
                  <a:pt x="8498129" y="2248936"/>
                </a:lnTo>
                <a:lnTo>
                  <a:pt x="8498129" y="2532402"/>
                </a:lnTo>
                <a:lnTo>
                  <a:pt x="8619614" y="2532402"/>
                </a:lnTo>
                <a:lnTo>
                  <a:pt x="8619614" y="2248936"/>
                </a:lnTo>
                <a:lnTo>
                  <a:pt x="8940909" y="2248936"/>
                </a:lnTo>
                <a:lnTo>
                  <a:pt x="8940909" y="1968135"/>
                </a:lnTo>
                <a:lnTo>
                  <a:pt x="8803123" y="1968135"/>
                </a:lnTo>
                <a:lnTo>
                  <a:pt x="8803123" y="1684670"/>
                </a:lnTo>
                <a:lnTo>
                  <a:pt x="9081053" y="1684670"/>
                </a:lnTo>
                <a:lnTo>
                  <a:pt x="9081053" y="1401204"/>
                </a:lnTo>
                <a:lnTo>
                  <a:pt x="9202539" y="1401204"/>
                </a:lnTo>
                <a:lnTo>
                  <a:pt x="9202539" y="1684670"/>
                </a:lnTo>
                <a:lnTo>
                  <a:pt x="9342272" y="1684670"/>
                </a:lnTo>
                <a:lnTo>
                  <a:pt x="9342272" y="1401204"/>
                </a:lnTo>
                <a:lnTo>
                  <a:pt x="9882139" y="1401204"/>
                </a:lnTo>
                <a:lnTo>
                  <a:pt x="9882139" y="1684670"/>
                </a:lnTo>
                <a:lnTo>
                  <a:pt x="10323177" y="1684670"/>
                </a:lnTo>
                <a:lnTo>
                  <a:pt x="10323177" y="1401204"/>
                </a:lnTo>
                <a:lnTo>
                  <a:pt x="10107988" y="1401204"/>
                </a:lnTo>
                <a:lnTo>
                  <a:pt x="10107988" y="1117738"/>
                </a:lnTo>
                <a:lnTo>
                  <a:pt x="10910612" y="1117738"/>
                </a:lnTo>
                <a:lnTo>
                  <a:pt x="10910612" y="834272"/>
                </a:lnTo>
                <a:lnTo>
                  <a:pt x="11368258" y="834272"/>
                </a:lnTo>
                <a:lnTo>
                  <a:pt x="11368258" y="550909"/>
                </a:lnTo>
                <a:lnTo>
                  <a:pt x="11570528" y="550909"/>
                </a:lnTo>
                <a:close/>
                <a:moveTo>
                  <a:pt x="12029507" y="0"/>
                </a:moveTo>
                <a:lnTo>
                  <a:pt x="12187490" y="0"/>
                </a:lnTo>
                <a:lnTo>
                  <a:pt x="12187490" y="267443"/>
                </a:lnTo>
                <a:lnTo>
                  <a:pt x="12029507" y="267443"/>
                </a:lnTo>
                <a:close/>
              </a:path>
            </a:pathLst>
          </a:custGeom>
        </p:spPr>
        <p:txBody>
          <a:bodyPr wrap="square">
            <a:noAutofit/>
          </a:bodyPr>
          <a:lstStyle/>
          <a:p>
            <a:r>
              <a:rPr lang="en-US"/>
              <a:t>Click icon to add picture</a:t>
            </a:r>
            <a:endParaRPr lang="en-GB"/>
          </a:p>
        </p:txBody>
      </p:sp>
      <p:sp>
        <p:nvSpPr>
          <p:cNvPr id="12" name="Filename" hidden="1">
            <a:extLst>
              <a:ext uri="{FF2B5EF4-FFF2-40B4-BE49-F238E27FC236}">
                <a16:creationId xmlns:a16="http://schemas.microsoft.com/office/drawing/2014/main" id="{5B0085D7-285F-4173-A108-D79A1B7F8C87}"/>
              </a:ext>
            </a:extLst>
          </p:cNvPr>
          <p:cNvSpPr txBox="1"/>
          <p:nvPr/>
        </p:nvSpPr>
        <p:spPr>
          <a:xfrm>
            <a:off x="550861" y="6747272"/>
            <a:ext cx="11090277" cy="110728"/>
          </a:xfrm>
          <a:prstGeom prst="rect">
            <a:avLst/>
          </a:prstGeom>
          <a:noFill/>
        </p:spPr>
        <p:txBody>
          <a:bodyPr wrap="square" lIns="0" tIns="0" rIns="0" bIns="0" rtlCol="0" anchor="b" anchorCtr="0">
            <a:noAutofit/>
          </a:bodyPr>
          <a:lstStyle/>
          <a:p>
            <a:r>
              <a:rPr lang="en-US" sz="700" noProof="1">
                <a:solidFill>
                  <a:schemeClr val="bg2"/>
                </a:solidFill>
                <a:latin typeface="+mn-lt"/>
                <a:cs typeface="Arial" pitchFamily="34" charset="0"/>
              </a:rPr>
              <a:t>https://rsmnet-my.sharepoint.com/personal/e094861_mcgladrey_rsm_net/Documents/Documents/Brand/2023 Refresh/Assets/Master PowerPoint Presentations/Title slides - RSM US - additional options.pptx</a:t>
            </a:r>
            <a:endParaRPr lang="en-GB" sz="700" noProof="1">
              <a:solidFill>
                <a:schemeClr val="bg2"/>
              </a:solidFill>
              <a:latin typeface="+mn-lt"/>
              <a:cs typeface="Arial" pitchFamily="34" charset="0"/>
            </a:endParaRPr>
          </a:p>
        </p:txBody>
      </p:sp>
      <p:sp>
        <p:nvSpPr>
          <p:cNvPr id="11" name="Draft" hidden="1">
            <a:extLst>
              <a:ext uri="{FF2B5EF4-FFF2-40B4-BE49-F238E27FC236}">
                <a16:creationId xmlns:a16="http://schemas.microsoft.com/office/drawing/2014/main" id="{9ED21EC6-5EAD-4442-BA4C-52E0DB48AD25}"/>
              </a:ext>
            </a:extLst>
          </p:cNvPr>
          <p:cNvSpPr txBox="1"/>
          <p:nvPr/>
        </p:nvSpPr>
        <p:spPr>
          <a:xfrm>
            <a:off x="10239388" y="126102"/>
            <a:ext cx="1401750" cy="166670"/>
          </a:xfrm>
          <a:prstGeom prst="rect">
            <a:avLst/>
          </a:prstGeom>
          <a:noFill/>
        </p:spPr>
        <p:txBody>
          <a:bodyPr wrap="square" lIns="0" tIns="0" rIns="0" bIns="0" rtlCol="0">
            <a:noAutofit/>
          </a:bodyPr>
          <a:lstStyle/>
          <a:p>
            <a:pPr algn="r"/>
            <a:r>
              <a:rPr lang="en-GB" sz="1100">
                <a:solidFill>
                  <a:schemeClr val="bg2"/>
                </a:solidFill>
                <a:latin typeface="+mn-lt"/>
                <a:cs typeface="Arial" pitchFamily="34" charset="0"/>
              </a:rPr>
              <a:t>DRAFT</a:t>
            </a:r>
          </a:p>
        </p:txBody>
      </p:sp>
      <p:sp>
        <p:nvSpPr>
          <p:cNvPr id="13" name="Autoshape Default Text" hidden="1">
            <a:extLst>
              <a:ext uri="{FF2B5EF4-FFF2-40B4-BE49-F238E27FC236}">
                <a16:creationId xmlns:a16="http://schemas.microsoft.com/office/drawing/2014/main" id="{F2C039FC-2F1F-4540-A1F6-6F47A8F13477}"/>
              </a:ext>
            </a:extLst>
          </p:cNvPr>
          <p:cNvSpPr txBox="1"/>
          <p:nvPr/>
        </p:nvSpPr>
        <p:spPr>
          <a:xfrm>
            <a:off x="0" y="0"/>
            <a:ext cx="781200" cy="215444"/>
          </a:xfrm>
          <a:prstGeom prst="rect">
            <a:avLst/>
          </a:prstGeom>
          <a:noFill/>
        </p:spPr>
        <p:txBody>
          <a:bodyPr wrap="square" lIns="0" tIns="0" rIns="0" bIns="0" rtlCol="0">
            <a:spAutoFit/>
          </a:bodyPr>
          <a:lstStyle/>
          <a:p>
            <a:r>
              <a:rPr lang="en-GB" sz="1400"/>
              <a:t>Text</a:t>
            </a:r>
          </a:p>
        </p:txBody>
      </p:sp>
      <p:sp>
        <p:nvSpPr>
          <p:cNvPr id="14" name="Autoshape Default Shape" hidden="1">
            <a:extLst>
              <a:ext uri="{FF2B5EF4-FFF2-40B4-BE49-F238E27FC236}">
                <a16:creationId xmlns:a16="http://schemas.microsoft.com/office/drawing/2014/main" id="{49E19C51-9138-45F7-A2F8-76E2E4AAA4D8}"/>
              </a:ext>
            </a:extLst>
          </p:cNvPr>
          <p:cNvSpPr>
            <a:spLocks/>
          </p:cNvSpPr>
          <p:nvPr/>
        </p:nvSpPr>
        <p:spPr>
          <a:xfrm>
            <a:off x="0" y="245934"/>
            <a:ext cx="734400" cy="245466"/>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GB" sz="1400"/>
              <a:t>Shape</a:t>
            </a:r>
          </a:p>
        </p:txBody>
      </p:sp>
      <p:cxnSp>
        <p:nvCxnSpPr>
          <p:cNvPr id="15" name="Autoshape Default Line" hidden="1">
            <a:extLst>
              <a:ext uri="{FF2B5EF4-FFF2-40B4-BE49-F238E27FC236}">
                <a16:creationId xmlns:a16="http://schemas.microsoft.com/office/drawing/2014/main" id="{25932B9A-87C9-4670-9B4F-29739DBDBACF}"/>
              </a:ext>
            </a:extLst>
          </p:cNvPr>
          <p:cNvCxnSpPr/>
          <p:nvPr/>
        </p:nvCxnSpPr>
        <p:spPr>
          <a:xfrm flipV="1">
            <a:off x="0" y="663525"/>
            <a:ext cx="666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971544BD-F321-635C-03B7-D81EE32DFA93}"/>
              </a:ext>
            </a:extLst>
          </p:cNvPr>
          <p:cNvSpPr>
            <a:spLocks noGrp="1"/>
          </p:cNvSpPr>
          <p:nvPr>
            <p:ph type="ctrTitle" hasCustomPrompt="1"/>
          </p:nvPr>
        </p:nvSpPr>
        <p:spPr>
          <a:xfrm>
            <a:off x="6216650" y="4772455"/>
            <a:ext cx="5219700" cy="1225290"/>
          </a:xfrm>
          <a:solidFill>
            <a:schemeClr val="accent1"/>
          </a:solidFill>
        </p:spPr>
        <p:txBody>
          <a:bodyPr lIns="180000" tIns="180000" rIns="180000" bIns="180000" anchor="ctr" anchorCtr="0"/>
          <a:lstStyle>
            <a:lvl1pPr algn="l">
              <a:lnSpc>
                <a:spcPct val="100000"/>
              </a:lnSpc>
              <a:spcBef>
                <a:spcPts val="0"/>
              </a:spcBef>
              <a:spcAft>
                <a:spcPts val="0"/>
              </a:spcAft>
              <a:defRPr sz="2800" cap="none">
                <a:solidFill>
                  <a:schemeClr val="bg1"/>
                </a:solidFill>
              </a:defRPr>
            </a:lvl1pPr>
          </a:lstStyle>
          <a:p>
            <a:r>
              <a:rPr lang="en-US"/>
              <a:t>Empowering you to take the next step in your career</a:t>
            </a:r>
            <a:endParaRPr lang="en-GB"/>
          </a:p>
        </p:txBody>
      </p:sp>
      <p:grpSp>
        <p:nvGrpSpPr>
          <p:cNvPr id="5" name="Group 4">
            <a:extLst>
              <a:ext uri="{FF2B5EF4-FFF2-40B4-BE49-F238E27FC236}">
                <a16:creationId xmlns:a16="http://schemas.microsoft.com/office/drawing/2014/main" id="{0E61AC88-24D2-C626-F173-6701AD633AB3}"/>
              </a:ext>
            </a:extLst>
          </p:cNvPr>
          <p:cNvGrpSpPr/>
          <p:nvPr userDrawn="1"/>
        </p:nvGrpSpPr>
        <p:grpSpPr>
          <a:xfrm>
            <a:off x="10187131" y="687949"/>
            <a:ext cx="1234969" cy="518323"/>
            <a:chOff x="7459170" y="481236"/>
            <a:chExt cx="2697427" cy="1132124"/>
          </a:xfrm>
        </p:grpSpPr>
        <p:sp>
          <p:nvSpPr>
            <p:cNvPr id="6" name="Freeform 5">
              <a:extLst>
                <a:ext uri="{FF2B5EF4-FFF2-40B4-BE49-F238E27FC236}">
                  <a16:creationId xmlns:a16="http://schemas.microsoft.com/office/drawing/2014/main" id="{DDD87156-0150-790C-7B91-6A2FC0084AB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65D700DB-E5FE-1FF0-368E-8E5A6BDFB32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526BB6CC-9B1B-9B82-A84B-2B79B9DED1A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9006897-759B-33BF-9DFE-E8AB29EB626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bg1"/>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B88FDBE-CA33-586F-92BF-10B8F7C0D5A5}"/>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bg1"/>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52A08119-7567-0C88-17B0-11884DD4F232}"/>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bg1"/>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CB0F0B2A-EA67-7887-D620-7A611A56640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bg1"/>
            </a:solidFill>
            <a:ln w="9497" cap="flat">
              <a:noFill/>
              <a:prstDash val="solid"/>
              <a:miter/>
            </a:ln>
          </p:spPr>
          <p:txBody>
            <a:bodyPr rtlCol="0" anchor="ctr"/>
            <a:lstStyle/>
            <a:p>
              <a:endParaRPr lang="en-US"/>
            </a:p>
          </p:txBody>
        </p:sp>
      </p:grpSp>
      <p:pic>
        <p:nvPicPr>
          <p:cNvPr id="20" name="Graphic 19">
            <a:extLst>
              <a:ext uri="{FF2B5EF4-FFF2-40B4-BE49-F238E27FC236}">
                <a16:creationId xmlns:a16="http://schemas.microsoft.com/office/drawing/2014/main" id="{F9B28F2F-187C-6247-B988-ECB3C6760F6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rot="16200000">
            <a:off x="-452295" y="1680103"/>
            <a:ext cx="2264219" cy="273593"/>
          </a:xfrm>
          <a:prstGeom prst="rect">
            <a:avLst/>
          </a:prstGeom>
        </p:spPr>
      </p:pic>
    </p:spTree>
    <p:extLst>
      <p:ext uri="{BB962C8B-B14F-4D97-AF65-F5344CB8AC3E}">
        <p14:creationId xmlns:p14="http://schemas.microsoft.com/office/powerpoint/2010/main" val="2712337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person bio 1">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a:defRPr/>
            </a:lvl1pPr>
          </a:lstStyle>
          <a:p>
            <a:r>
              <a:rPr lang="en-US"/>
              <a:t>Biography slide x 3</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28435" y="1629148"/>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2" name="Picture Placeholder 3">
            <a:extLst>
              <a:ext uri="{FF2B5EF4-FFF2-40B4-BE49-F238E27FC236}">
                <a16:creationId xmlns:a16="http://schemas.microsoft.com/office/drawing/2014/main" id="{9D2D943A-2A3F-A714-65E3-EFFAF5FD67E2}"/>
              </a:ext>
            </a:extLst>
          </p:cNvPr>
          <p:cNvSpPr>
            <a:spLocks noGrp="1"/>
          </p:cNvSpPr>
          <p:nvPr>
            <p:ph type="pic" sz="quarter" idx="16"/>
          </p:nvPr>
        </p:nvSpPr>
        <p:spPr>
          <a:xfrm>
            <a:off x="441642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5" name="Picture Placeholder 3">
            <a:extLst>
              <a:ext uri="{FF2B5EF4-FFF2-40B4-BE49-F238E27FC236}">
                <a16:creationId xmlns:a16="http://schemas.microsoft.com/office/drawing/2014/main" id="{32D8EFD6-31C0-8134-4FD0-C4ECA2C16AAF}"/>
              </a:ext>
            </a:extLst>
          </p:cNvPr>
          <p:cNvSpPr>
            <a:spLocks noGrp="1"/>
          </p:cNvSpPr>
          <p:nvPr>
            <p:ph type="pic" sz="quarter" idx="18"/>
          </p:nvPr>
        </p:nvSpPr>
        <p:spPr>
          <a:xfrm>
            <a:off x="8040386" y="1629148"/>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grpSp>
        <p:nvGrpSpPr>
          <p:cNvPr id="2" name="Group 1">
            <a:extLst>
              <a:ext uri="{FF2B5EF4-FFF2-40B4-BE49-F238E27FC236}">
                <a16:creationId xmlns:a16="http://schemas.microsoft.com/office/drawing/2014/main" id="{CF4A2BC4-16C0-3ED3-6A09-2DE174BF5247}"/>
              </a:ext>
            </a:extLst>
          </p:cNvPr>
          <p:cNvGrpSpPr/>
          <p:nvPr/>
        </p:nvGrpSpPr>
        <p:grpSpPr>
          <a:xfrm>
            <a:off x="10863102" y="309052"/>
            <a:ext cx="911847" cy="382707"/>
            <a:chOff x="7459170" y="481236"/>
            <a:chExt cx="2697427" cy="1132124"/>
          </a:xfrm>
        </p:grpSpPr>
        <p:sp>
          <p:nvSpPr>
            <p:cNvPr id="16" name="Freeform 15">
              <a:extLst>
                <a:ext uri="{FF2B5EF4-FFF2-40B4-BE49-F238E27FC236}">
                  <a16:creationId xmlns:a16="http://schemas.microsoft.com/office/drawing/2014/main" id="{D5DACEC9-C531-49E7-9460-CC18C897156A}"/>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CA7BA22B-31B6-D674-C9FB-1041940A5E7B}"/>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99883007-4631-BCA2-CA35-19222071B4FB}"/>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B282C641-7363-1830-1851-62F61446BAB3}"/>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AB2600C0-D3BC-9D0F-6CE9-C96C57F4632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B39D83C-7EE4-B2FA-912E-D10B91E972E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E253A1C-9C6F-013F-EBB8-F7CD22C1529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1" name="Rectangle 20">
            <a:extLst>
              <a:ext uri="{FF2B5EF4-FFF2-40B4-BE49-F238E27FC236}">
                <a16:creationId xmlns:a16="http://schemas.microsoft.com/office/drawing/2014/main" id="{2D5BC35A-ADFA-DFB3-E710-7A5983A86518}"/>
              </a:ext>
            </a:extLst>
          </p:cNvPr>
          <p:cNvSpPr/>
          <p:nvPr/>
        </p:nvSpPr>
        <p:spPr>
          <a:xfrm>
            <a:off x="8037576" y="3306762"/>
            <a:ext cx="3443872" cy="270138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29" name="Rectangle 28">
            <a:extLst>
              <a:ext uri="{FF2B5EF4-FFF2-40B4-BE49-F238E27FC236}">
                <a16:creationId xmlns:a16="http://schemas.microsoft.com/office/drawing/2014/main" id="{3737B865-E7BB-63D3-D02E-DAF1FFCB42F5}"/>
              </a:ext>
            </a:extLst>
          </p:cNvPr>
          <p:cNvSpPr/>
          <p:nvPr/>
        </p:nvSpPr>
        <p:spPr>
          <a:xfrm>
            <a:off x="4416552" y="3307135"/>
            <a:ext cx="3443872" cy="270138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30" name="Rectangle 29">
            <a:extLst>
              <a:ext uri="{FF2B5EF4-FFF2-40B4-BE49-F238E27FC236}">
                <a16:creationId xmlns:a16="http://schemas.microsoft.com/office/drawing/2014/main" id="{76B6B0CB-8728-6581-63F9-9DF7245499EA}"/>
              </a:ext>
            </a:extLst>
          </p:cNvPr>
          <p:cNvSpPr/>
          <p:nvPr/>
        </p:nvSpPr>
        <p:spPr>
          <a:xfrm>
            <a:off x="828435" y="3307135"/>
            <a:ext cx="3443872" cy="270138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31" name="Text Placeholder 2">
            <a:extLst>
              <a:ext uri="{FF2B5EF4-FFF2-40B4-BE49-F238E27FC236}">
                <a16:creationId xmlns:a16="http://schemas.microsoft.com/office/drawing/2014/main" id="{B68FC699-BF46-B2A7-0EAD-3A1AD4FCE09C}"/>
              </a:ext>
            </a:extLst>
          </p:cNvPr>
          <p:cNvSpPr>
            <a:spLocks noGrp="1"/>
          </p:cNvSpPr>
          <p:nvPr>
            <p:ph type="body" sz="quarter" idx="10" hasCustomPrompt="1"/>
          </p:nvPr>
        </p:nvSpPr>
        <p:spPr>
          <a:xfrm>
            <a:off x="917656" y="4126486"/>
            <a:ext cx="3155480" cy="173869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tabLst/>
              <a:defRPr sz="1400">
                <a:solidFill>
                  <a:schemeClr val="bg1"/>
                </a:solidFill>
              </a:defRPr>
            </a:lvl1pPr>
            <a:lvl2pPr marL="180000" indent="-180000">
              <a:spcBef>
                <a:spcPts val="600"/>
              </a:spcBef>
              <a:spcAft>
                <a:spcPts val="0"/>
              </a:spcAft>
              <a:buFont typeface="Wingdings" panose="05000000000000000000" pitchFamily="2" charset="2"/>
              <a:buChar char="§"/>
              <a:defRPr sz="14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400">
                <a:solidFill>
                  <a:schemeClr val="bg1"/>
                </a:solidFill>
              </a:defRPr>
            </a:lvl4pPr>
            <a:lvl5pPr>
              <a:spcBef>
                <a:spcPts val="600"/>
              </a:spcBef>
              <a:spcAft>
                <a:spcPts val="0"/>
              </a:spcAft>
              <a:buClrTx/>
              <a:defRPr sz="1600">
                <a:solidFill>
                  <a:schemeClr val="tx1"/>
                </a:solidFill>
              </a:defRPr>
            </a:lvl5pPr>
          </a:lstStyle>
          <a:p>
            <a:pPr lvl="0"/>
            <a:r>
              <a:rPr lang="en-GB"/>
              <a:t>Edit Master text styles</a:t>
            </a:r>
          </a:p>
          <a:p>
            <a:pPr lvl="2"/>
            <a:r>
              <a:rPr lang="en-GB"/>
              <a:t>Second level</a:t>
            </a:r>
          </a:p>
          <a:p>
            <a:pPr lvl="3"/>
            <a:r>
              <a:rPr lang="en-GB"/>
              <a:t>Third level</a:t>
            </a:r>
          </a:p>
        </p:txBody>
      </p:sp>
      <p:sp>
        <p:nvSpPr>
          <p:cNvPr id="32" name="Text Placeholder 7">
            <a:extLst>
              <a:ext uri="{FF2B5EF4-FFF2-40B4-BE49-F238E27FC236}">
                <a16:creationId xmlns:a16="http://schemas.microsoft.com/office/drawing/2014/main" id="{E1E445C3-5B78-50F7-2998-8F62F56074A9}"/>
              </a:ext>
            </a:extLst>
          </p:cNvPr>
          <p:cNvSpPr>
            <a:spLocks noGrp="1"/>
          </p:cNvSpPr>
          <p:nvPr>
            <p:ph type="body" sz="quarter" idx="19" hasCustomPrompt="1"/>
          </p:nvPr>
        </p:nvSpPr>
        <p:spPr>
          <a:xfrm>
            <a:off x="927533" y="3428745"/>
            <a:ext cx="3155480" cy="277665"/>
          </a:xfrm>
        </p:spPr>
        <p:txBody>
          <a:bodyPr/>
          <a:lstStyle>
            <a:lvl1pPr marL="0" indent="0">
              <a:spcBef>
                <a:spcPts val="0"/>
              </a:spcBef>
              <a:buNone/>
              <a:defRPr sz="1800" b="1">
                <a:solidFill>
                  <a:schemeClr val="bg1"/>
                </a:solidFill>
                <a:latin typeface="+mn-lt"/>
              </a:defRPr>
            </a:lvl1pPr>
          </a:lstStyle>
          <a:p>
            <a:pPr lvl="0"/>
            <a:r>
              <a:rPr lang="en-US"/>
              <a:t>Name</a:t>
            </a:r>
          </a:p>
        </p:txBody>
      </p:sp>
      <p:sp>
        <p:nvSpPr>
          <p:cNvPr id="33" name="Text Placeholder 7">
            <a:extLst>
              <a:ext uri="{FF2B5EF4-FFF2-40B4-BE49-F238E27FC236}">
                <a16:creationId xmlns:a16="http://schemas.microsoft.com/office/drawing/2014/main" id="{26524453-55D7-4461-011C-DF4BE87B585C}"/>
              </a:ext>
            </a:extLst>
          </p:cNvPr>
          <p:cNvSpPr>
            <a:spLocks noGrp="1"/>
          </p:cNvSpPr>
          <p:nvPr>
            <p:ph type="body" sz="quarter" idx="22" hasCustomPrompt="1"/>
          </p:nvPr>
        </p:nvSpPr>
        <p:spPr>
          <a:xfrm>
            <a:off x="927533" y="3787838"/>
            <a:ext cx="3155480"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34" name="Text Placeholder 2">
            <a:extLst>
              <a:ext uri="{FF2B5EF4-FFF2-40B4-BE49-F238E27FC236}">
                <a16:creationId xmlns:a16="http://schemas.microsoft.com/office/drawing/2014/main" id="{5B1431F5-B85E-8A3C-FD1B-379EB205D354}"/>
              </a:ext>
            </a:extLst>
          </p:cNvPr>
          <p:cNvSpPr>
            <a:spLocks noGrp="1"/>
          </p:cNvSpPr>
          <p:nvPr>
            <p:ph type="body" sz="quarter" idx="23" hasCustomPrompt="1"/>
          </p:nvPr>
        </p:nvSpPr>
        <p:spPr>
          <a:xfrm>
            <a:off x="4546462" y="4126486"/>
            <a:ext cx="3155480" cy="173869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tabLst/>
              <a:defRPr sz="1400">
                <a:solidFill>
                  <a:schemeClr val="bg1"/>
                </a:solidFill>
              </a:defRPr>
            </a:lvl1pPr>
            <a:lvl2pPr marL="180000" indent="-180000">
              <a:spcBef>
                <a:spcPts val="600"/>
              </a:spcBef>
              <a:spcAft>
                <a:spcPts val="0"/>
              </a:spcAft>
              <a:buFont typeface="Wingdings" panose="05000000000000000000" pitchFamily="2" charset="2"/>
              <a:buChar char="§"/>
              <a:defRPr sz="14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400">
                <a:solidFill>
                  <a:schemeClr val="bg1"/>
                </a:solidFill>
              </a:defRPr>
            </a:lvl4pPr>
            <a:lvl5pPr>
              <a:spcBef>
                <a:spcPts val="600"/>
              </a:spcBef>
              <a:spcAft>
                <a:spcPts val="0"/>
              </a:spcAft>
              <a:buClrTx/>
              <a:defRPr sz="1600">
                <a:solidFill>
                  <a:schemeClr val="tx1"/>
                </a:solidFill>
              </a:defRPr>
            </a:lvl5pPr>
          </a:lstStyle>
          <a:p>
            <a:pPr lvl="0"/>
            <a:r>
              <a:rPr lang="en-GB"/>
              <a:t>Edit Master text styles</a:t>
            </a:r>
          </a:p>
          <a:p>
            <a:pPr lvl="2"/>
            <a:r>
              <a:rPr lang="en-GB"/>
              <a:t>Second level</a:t>
            </a:r>
          </a:p>
          <a:p>
            <a:pPr lvl="3"/>
            <a:r>
              <a:rPr lang="en-GB"/>
              <a:t>Third level</a:t>
            </a:r>
          </a:p>
        </p:txBody>
      </p:sp>
      <p:sp>
        <p:nvSpPr>
          <p:cNvPr id="35" name="Text Placeholder 7">
            <a:extLst>
              <a:ext uri="{FF2B5EF4-FFF2-40B4-BE49-F238E27FC236}">
                <a16:creationId xmlns:a16="http://schemas.microsoft.com/office/drawing/2014/main" id="{F83D0843-52F1-FD79-C888-B2311B954603}"/>
              </a:ext>
            </a:extLst>
          </p:cNvPr>
          <p:cNvSpPr>
            <a:spLocks noGrp="1"/>
          </p:cNvSpPr>
          <p:nvPr>
            <p:ph type="body" sz="quarter" idx="24" hasCustomPrompt="1"/>
          </p:nvPr>
        </p:nvSpPr>
        <p:spPr>
          <a:xfrm>
            <a:off x="4556339" y="3428745"/>
            <a:ext cx="3155480" cy="277665"/>
          </a:xfrm>
        </p:spPr>
        <p:txBody>
          <a:bodyPr/>
          <a:lstStyle>
            <a:lvl1pPr marL="0" indent="0">
              <a:spcBef>
                <a:spcPts val="0"/>
              </a:spcBef>
              <a:buNone/>
              <a:defRPr sz="1800" b="1">
                <a:solidFill>
                  <a:schemeClr val="bg1"/>
                </a:solidFill>
                <a:latin typeface="+mn-lt"/>
              </a:defRPr>
            </a:lvl1pPr>
          </a:lstStyle>
          <a:p>
            <a:pPr lvl="0"/>
            <a:r>
              <a:rPr lang="en-US"/>
              <a:t>Name</a:t>
            </a:r>
          </a:p>
        </p:txBody>
      </p:sp>
      <p:sp>
        <p:nvSpPr>
          <p:cNvPr id="36" name="Text Placeholder 7">
            <a:extLst>
              <a:ext uri="{FF2B5EF4-FFF2-40B4-BE49-F238E27FC236}">
                <a16:creationId xmlns:a16="http://schemas.microsoft.com/office/drawing/2014/main" id="{68BAC2CE-CD1D-A130-D9EE-B67F47F29F6D}"/>
              </a:ext>
            </a:extLst>
          </p:cNvPr>
          <p:cNvSpPr>
            <a:spLocks noGrp="1"/>
          </p:cNvSpPr>
          <p:nvPr>
            <p:ph type="body" sz="quarter" idx="25" hasCustomPrompt="1"/>
          </p:nvPr>
        </p:nvSpPr>
        <p:spPr>
          <a:xfrm>
            <a:off x="4556339" y="3787838"/>
            <a:ext cx="3155480"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37" name="Text Placeholder 2">
            <a:extLst>
              <a:ext uri="{FF2B5EF4-FFF2-40B4-BE49-F238E27FC236}">
                <a16:creationId xmlns:a16="http://schemas.microsoft.com/office/drawing/2014/main" id="{0D9D3286-5A10-F18A-6179-09C50BD70BE4}"/>
              </a:ext>
            </a:extLst>
          </p:cNvPr>
          <p:cNvSpPr>
            <a:spLocks noGrp="1"/>
          </p:cNvSpPr>
          <p:nvPr>
            <p:ph type="body" sz="quarter" idx="26" hasCustomPrompt="1"/>
          </p:nvPr>
        </p:nvSpPr>
        <p:spPr>
          <a:xfrm>
            <a:off x="8122734" y="4126486"/>
            <a:ext cx="3155480" cy="173869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tabLst/>
              <a:defRPr sz="1400">
                <a:solidFill>
                  <a:schemeClr val="bg1"/>
                </a:solidFill>
              </a:defRPr>
            </a:lvl1pPr>
            <a:lvl2pPr marL="180000" indent="-180000">
              <a:spcBef>
                <a:spcPts val="600"/>
              </a:spcBef>
              <a:spcAft>
                <a:spcPts val="0"/>
              </a:spcAft>
              <a:buFont typeface="Wingdings" panose="05000000000000000000" pitchFamily="2" charset="2"/>
              <a:buChar char="§"/>
              <a:defRPr sz="14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600">
                <a:solidFill>
                  <a:schemeClr val="tx1"/>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4"/>
            <a:r>
              <a:rPr lang="en-GB"/>
              <a:t>Third level</a:t>
            </a:r>
          </a:p>
        </p:txBody>
      </p:sp>
      <p:sp>
        <p:nvSpPr>
          <p:cNvPr id="38" name="Text Placeholder 7">
            <a:extLst>
              <a:ext uri="{FF2B5EF4-FFF2-40B4-BE49-F238E27FC236}">
                <a16:creationId xmlns:a16="http://schemas.microsoft.com/office/drawing/2014/main" id="{8246E0BB-E262-5DA9-3170-C7BBA767681B}"/>
              </a:ext>
            </a:extLst>
          </p:cNvPr>
          <p:cNvSpPr>
            <a:spLocks noGrp="1"/>
          </p:cNvSpPr>
          <p:nvPr>
            <p:ph type="body" sz="quarter" idx="27" hasCustomPrompt="1"/>
          </p:nvPr>
        </p:nvSpPr>
        <p:spPr>
          <a:xfrm>
            <a:off x="8132611" y="3428745"/>
            <a:ext cx="3155480" cy="277665"/>
          </a:xfrm>
        </p:spPr>
        <p:txBody>
          <a:bodyPr/>
          <a:lstStyle>
            <a:lvl1pPr marL="0" indent="0">
              <a:spcBef>
                <a:spcPts val="0"/>
              </a:spcBef>
              <a:buNone/>
              <a:defRPr sz="1800" b="1">
                <a:solidFill>
                  <a:schemeClr val="bg1"/>
                </a:solidFill>
                <a:latin typeface="+mn-lt"/>
              </a:defRPr>
            </a:lvl1pPr>
          </a:lstStyle>
          <a:p>
            <a:pPr lvl="0"/>
            <a:r>
              <a:rPr lang="en-US"/>
              <a:t>Name</a:t>
            </a:r>
          </a:p>
        </p:txBody>
      </p:sp>
      <p:sp>
        <p:nvSpPr>
          <p:cNvPr id="39" name="Text Placeholder 7">
            <a:extLst>
              <a:ext uri="{FF2B5EF4-FFF2-40B4-BE49-F238E27FC236}">
                <a16:creationId xmlns:a16="http://schemas.microsoft.com/office/drawing/2014/main" id="{7397CC10-157B-7400-99EB-174A72B28A02}"/>
              </a:ext>
            </a:extLst>
          </p:cNvPr>
          <p:cNvSpPr>
            <a:spLocks noGrp="1"/>
          </p:cNvSpPr>
          <p:nvPr>
            <p:ph type="body" sz="quarter" idx="28" hasCustomPrompt="1"/>
          </p:nvPr>
        </p:nvSpPr>
        <p:spPr>
          <a:xfrm>
            <a:off x="8132611" y="3787838"/>
            <a:ext cx="3155480"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 name="Slide Number Placeholder 3">
            <a:extLst>
              <a:ext uri="{FF2B5EF4-FFF2-40B4-BE49-F238E27FC236}">
                <a16:creationId xmlns:a16="http://schemas.microsoft.com/office/drawing/2014/main" id="{776E73CB-C512-B261-0D6C-505D7FD34F0A}"/>
              </a:ext>
            </a:extLst>
          </p:cNvPr>
          <p:cNvSpPr>
            <a:spLocks noGrp="1"/>
          </p:cNvSpPr>
          <p:nvPr>
            <p:ph type="sldNum" sz="quarter" idx="29"/>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037140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person bio 2">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18479" cy="553998"/>
          </a:xfrm>
          <a:prstGeom prst="rect">
            <a:avLst/>
          </a:prstGeom>
        </p:spPr>
        <p:txBody>
          <a:bodyPr vert="horz" wrap="square" lIns="0" tIns="0" rIns="0" bIns="0" rtlCol="0" anchor="t" anchorCtr="0">
            <a:spAutoFit/>
          </a:bodyPr>
          <a:lstStyle>
            <a:lvl1pPr>
              <a:defRPr/>
            </a:lvl1pPr>
          </a:lstStyle>
          <a:p>
            <a:r>
              <a:rPr lang="en-US"/>
              <a:t>Biography slide x 3</a:t>
            </a:r>
            <a:endParaRPr lang="en-GB"/>
          </a:p>
        </p:txBody>
      </p:sp>
      <p:grpSp>
        <p:nvGrpSpPr>
          <p:cNvPr id="2" name="Group 1">
            <a:extLst>
              <a:ext uri="{FF2B5EF4-FFF2-40B4-BE49-F238E27FC236}">
                <a16:creationId xmlns:a16="http://schemas.microsoft.com/office/drawing/2014/main" id="{725DF649-090C-9CF5-F0EF-456D11A3C4BD}"/>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FB727BB8-A48D-9EC2-1B76-80BA5FE8AFF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7B88DEB-AD72-295E-BD50-813E11E3DF11}"/>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ACD106FC-FE24-446E-FEC4-2A813E90309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C7D8246-B9D9-CBC0-532F-100EB3E4DB7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1ED9999D-6C0D-C0D3-E74B-CFBF0127C1F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F349C686-6DE5-8F62-CA91-3075EDA8E92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60E6F25B-7DA5-C2AF-AEB1-A35591EC13C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9" name="Picture Placeholder 3">
            <a:extLst>
              <a:ext uri="{FF2B5EF4-FFF2-40B4-BE49-F238E27FC236}">
                <a16:creationId xmlns:a16="http://schemas.microsoft.com/office/drawing/2014/main" id="{B05CF81C-63CD-E60E-7B9B-9CB169C74B25}"/>
              </a:ext>
            </a:extLst>
          </p:cNvPr>
          <p:cNvSpPr>
            <a:spLocks noGrp="1"/>
          </p:cNvSpPr>
          <p:nvPr>
            <p:ph type="pic" sz="quarter" idx="15"/>
          </p:nvPr>
        </p:nvSpPr>
        <p:spPr>
          <a:xfrm>
            <a:off x="815975" y="1627632"/>
            <a:ext cx="1166191" cy="1174114"/>
          </a:xfrm>
          <a:prstGeom prst="rect">
            <a:avLst/>
          </a:prstGeom>
          <a:solidFill>
            <a:srgbClr val="E7E7E8"/>
          </a:solidFill>
        </p:spPr>
        <p:txBody>
          <a:bodyPr lIns="72000" tIns="72000" rIns="72000"/>
          <a:lstStyle>
            <a:lvl1pPr marL="0" indent="0">
              <a:buNone/>
              <a:defRPr sz="1600" b="1"/>
            </a:lvl1pPr>
          </a:lstStyle>
          <a:p>
            <a:r>
              <a:rPr lang="en-US"/>
              <a:t>Click icon to add picture</a:t>
            </a:r>
            <a:endParaRPr lang="en-GB"/>
          </a:p>
        </p:txBody>
      </p:sp>
      <p:sp>
        <p:nvSpPr>
          <p:cNvPr id="28" name="Text Placeholder 2">
            <a:extLst>
              <a:ext uri="{FF2B5EF4-FFF2-40B4-BE49-F238E27FC236}">
                <a16:creationId xmlns:a16="http://schemas.microsoft.com/office/drawing/2014/main" id="{5E3BF8A5-FE42-278F-9F13-235CF766E35C}"/>
              </a:ext>
            </a:extLst>
          </p:cNvPr>
          <p:cNvSpPr>
            <a:spLocks noGrp="1"/>
          </p:cNvSpPr>
          <p:nvPr>
            <p:ph type="body" sz="quarter" idx="10" hasCustomPrompt="1"/>
          </p:nvPr>
        </p:nvSpPr>
        <p:spPr>
          <a:xfrm>
            <a:off x="814559" y="3064254"/>
            <a:ext cx="3420892" cy="2876654"/>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400">
                <a:solidFill>
                  <a:schemeClr val="accent4"/>
                </a:solidFill>
              </a:defRPr>
            </a:lvl5pPr>
          </a:lstStyle>
          <a:p>
            <a:pPr lvl="0"/>
            <a:r>
              <a:rPr lang="en-GB"/>
              <a:t>Edit Master text styles</a:t>
            </a:r>
          </a:p>
          <a:p>
            <a:pPr lvl="2"/>
            <a:r>
              <a:rPr lang="en-GB"/>
              <a:t>Second level</a:t>
            </a:r>
          </a:p>
          <a:p>
            <a:pPr lvl="4"/>
            <a:r>
              <a:rPr lang="en-GB"/>
              <a:t>Third level</a:t>
            </a:r>
          </a:p>
        </p:txBody>
      </p:sp>
      <p:sp>
        <p:nvSpPr>
          <p:cNvPr id="29" name="Text Placeholder 7">
            <a:extLst>
              <a:ext uri="{FF2B5EF4-FFF2-40B4-BE49-F238E27FC236}">
                <a16:creationId xmlns:a16="http://schemas.microsoft.com/office/drawing/2014/main" id="{6E3FDF50-3867-D2F2-42BB-7EB6499D762C}"/>
              </a:ext>
            </a:extLst>
          </p:cNvPr>
          <p:cNvSpPr>
            <a:spLocks noGrp="1"/>
          </p:cNvSpPr>
          <p:nvPr>
            <p:ph type="body" sz="quarter" idx="19" hasCustomPrompt="1"/>
          </p:nvPr>
        </p:nvSpPr>
        <p:spPr>
          <a:xfrm>
            <a:off x="2076067" y="1813258"/>
            <a:ext cx="2159383" cy="306502"/>
          </a:xfrm>
        </p:spPr>
        <p:txBody>
          <a:bodyPr/>
          <a:lstStyle>
            <a:lvl1pPr marL="0" indent="0">
              <a:spcBef>
                <a:spcPts val="0"/>
              </a:spcBef>
              <a:buNone/>
              <a:defRPr sz="1400" b="1">
                <a:solidFill>
                  <a:schemeClr val="tx2"/>
                </a:solidFill>
                <a:latin typeface="+mn-lt"/>
              </a:defRPr>
            </a:lvl1pPr>
          </a:lstStyle>
          <a:p>
            <a:pPr lvl="0"/>
            <a:r>
              <a:rPr lang="en-US"/>
              <a:t>Name</a:t>
            </a:r>
          </a:p>
        </p:txBody>
      </p:sp>
      <p:sp>
        <p:nvSpPr>
          <p:cNvPr id="30" name="Text Placeholder 7">
            <a:extLst>
              <a:ext uri="{FF2B5EF4-FFF2-40B4-BE49-F238E27FC236}">
                <a16:creationId xmlns:a16="http://schemas.microsoft.com/office/drawing/2014/main" id="{29D27961-1506-B796-C17C-C0927BF8AAB4}"/>
              </a:ext>
            </a:extLst>
          </p:cNvPr>
          <p:cNvSpPr>
            <a:spLocks noGrp="1"/>
          </p:cNvSpPr>
          <p:nvPr>
            <p:ph type="body" sz="quarter" idx="22" hasCustomPrompt="1"/>
          </p:nvPr>
        </p:nvSpPr>
        <p:spPr>
          <a:xfrm>
            <a:off x="2076067" y="2399081"/>
            <a:ext cx="2159383" cy="306502"/>
          </a:xfrm>
        </p:spPr>
        <p:txBody>
          <a:bodyPr/>
          <a:lstStyle>
            <a:lvl1pPr marL="0" indent="0">
              <a:spcBef>
                <a:spcPts val="0"/>
              </a:spcBef>
              <a:buNone/>
              <a:defRPr sz="1400" b="0">
                <a:solidFill>
                  <a:schemeClr val="tx1"/>
                </a:solidFill>
                <a:latin typeface="+mn-lt"/>
              </a:defRPr>
            </a:lvl1pPr>
          </a:lstStyle>
          <a:p>
            <a:pPr lvl="0"/>
            <a:r>
              <a:rPr lang="en-US"/>
              <a:t>Title</a:t>
            </a:r>
          </a:p>
        </p:txBody>
      </p:sp>
      <p:sp>
        <p:nvSpPr>
          <p:cNvPr id="3" name="Picture Placeholder 3">
            <a:extLst>
              <a:ext uri="{FF2B5EF4-FFF2-40B4-BE49-F238E27FC236}">
                <a16:creationId xmlns:a16="http://schemas.microsoft.com/office/drawing/2014/main" id="{392D5268-2F0A-D215-A7BB-EFB100CF96D2}"/>
              </a:ext>
            </a:extLst>
          </p:cNvPr>
          <p:cNvSpPr>
            <a:spLocks noGrp="1"/>
          </p:cNvSpPr>
          <p:nvPr>
            <p:ph type="pic" sz="quarter" idx="23"/>
          </p:nvPr>
        </p:nvSpPr>
        <p:spPr>
          <a:xfrm>
            <a:off x="4423561" y="1627632"/>
            <a:ext cx="1166191" cy="1174114"/>
          </a:xfrm>
          <a:prstGeom prst="rect">
            <a:avLst/>
          </a:prstGeom>
          <a:solidFill>
            <a:srgbClr val="E7E7E8"/>
          </a:solidFill>
        </p:spPr>
        <p:txBody>
          <a:bodyPr lIns="72000" tIns="72000" rIns="72000"/>
          <a:lstStyle>
            <a:lvl1pPr marL="0" indent="0">
              <a:buNone/>
              <a:defRPr sz="1600" b="1"/>
            </a:lvl1pPr>
          </a:lstStyle>
          <a:p>
            <a:r>
              <a:rPr lang="en-US"/>
              <a:t>Click icon to add picture</a:t>
            </a:r>
            <a:endParaRPr lang="en-GB"/>
          </a:p>
        </p:txBody>
      </p:sp>
      <p:sp>
        <p:nvSpPr>
          <p:cNvPr id="7" name="Text Placeholder 2">
            <a:extLst>
              <a:ext uri="{FF2B5EF4-FFF2-40B4-BE49-F238E27FC236}">
                <a16:creationId xmlns:a16="http://schemas.microsoft.com/office/drawing/2014/main" id="{4981AF6E-5575-586C-7E95-F8487F134162}"/>
              </a:ext>
            </a:extLst>
          </p:cNvPr>
          <p:cNvSpPr>
            <a:spLocks noGrp="1"/>
          </p:cNvSpPr>
          <p:nvPr>
            <p:ph type="body" sz="quarter" idx="24" hasCustomPrompt="1"/>
          </p:nvPr>
        </p:nvSpPr>
        <p:spPr>
          <a:xfrm>
            <a:off x="4422145" y="3062477"/>
            <a:ext cx="3420892" cy="2876654"/>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400">
                <a:solidFill>
                  <a:schemeClr val="accent4"/>
                </a:solidFill>
              </a:defRPr>
            </a:lvl5pPr>
          </a:lstStyle>
          <a:p>
            <a:pPr lvl="0"/>
            <a:r>
              <a:rPr lang="en-GB"/>
              <a:t>Edit Master text styles</a:t>
            </a:r>
          </a:p>
          <a:p>
            <a:pPr lvl="2"/>
            <a:r>
              <a:rPr lang="en-GB"/>
              <a:t>Second level</a:t>
            </a:r>
          </a:p>
          <a:p>
            <a:pPr lvl="4"/>
            <a:r>
              <a:rPr lang="en-GB"/>
              <a:t>Third level</a:t>
            </a:r>
          </a:p>
        </p:txBody>
      </p:sp>
      <p:sp>
        <p:nvSpPr>
          <p:cNvPr id="8" name="Text Placeholder 7">
            <a:extLst>
              <a:ext uri="{FF2B5EF4-FFF2-40B4-BE49-F238E27FC236}">
                <a16:creationId xmlns:a16="http://schemas.microsoft.com/office/drawing/2014/main" id="{CBC4B6E6-8772-3B70-144A-EACD64C7AED5}"/>
              </a:ext>
            </a:extLst>
          </p:cNvPr>
          <p:cNvSpPr>
            <a:spLocks noGrp="1"/>
          </p:cNvSpPr>
          <p:nvPr>
            <p:ph type="body" sz="quarter" idx="25" hasCustomPrompt="1"/>
          </p:nvPr>
        </p:nvSpPr>
        <p:spPr>
          <a:xfrm>
            <a:off x="5683653" y="1811481"/>
            <a:ext cx="2159383" cy="306502"/>
          </a:xfrm>
        </p:spPr>
        <p:txBody>
          <a:bodyPr/>
          <a:lstStyle>
            <a:lvl1pPr marL="0" indent="0">
              <a:spcBef>
                <a:spcPts val="0"/>
              </a:spcBef>
              <a:buNone/>
              <a:defRPr sz="1400" b="1">
                <a:solidFill>
                  <a:schemeClr val="tx2"/>
                </a:solidFill>
                <a:latin typeface="+mn-lt"/>
              </a:defRPr>
            </a:lvl1pPr>
          </a:lstStyle>
          <a:p>
            <a:pPr lvl="0"/>
            <a:r>
              <a:rPr lang="en-US"/>
              <a:t>Name</a:t>
            </a:r>
          </a:p>
        </p:txBody>
      </p:sp>
      <p:sp>
        <p:nvSpPr>
          <p:cNvPr id="11" name="Text Placeholder 7">
            <a:extLst>
              <a:ext uri="{FF2B5EF4-FFF2-40B4-BE49-F238E27FC236}">
                <a16:creationId xmlns:a16="http://schemas.microsoft.com/office/drawing/2014/main" id="{66407540-F988-3611-ED4D-366C82FFE6C2}"/>
              </a:ext>
            </a:extLst>
          </p:cNvPr>
          <p:cNvSpPr>
            <a:spLocks noGrp="1"/>
          </p:cNvSpPr>
          <p:nvPr>
            <p:ph type="body" sz="quarter" idx="26" hasCustomPrompt="1"/>
          </p:nvPr>
        </p:nvSpPr>
        <p:spPr>
          <a:xfrm>
            <a:off x="5683653" y="2397304"/>
            <a:ext cx="2159383" cy="306502"/>
          </a:xfrm>
        </p:spPr>
        <p:txBody>
          <a:bodyPr/>
          <a:lstStyle>
            <a:lvl1pPr marL="0" indent="0">
              <a:spcBef>
                <a:spcPts val="0"/>
              </a:spcBef>
              <a:buNone/>
              <a:defRPr sz="1400" b="0">
                <a:solidFill>
                  <a:schemeClr val="tx1"/>
                </a:solidFill>
                <a:latin typeface="+mn-lt"/>
              </a:defRPr>
            </a:lvl1pPr>
          </a:lstStyle>
          <a:p>
            <a:pPr lvl="0"/>
            <a:r>
              <a:rPr lang="en-US"/>
              <a:t>Title</a:t>
            </a:r>
          </a:p>
        </p:txBody>
      </p:sp>
      <p:sp>
        <p:nvSpPr>
          <p:cNvPr id="13" name="Picture Placeholder 3">
            <a:extLst>
              <a:ext uri="{FF2B5EF4-FFF2-40B4-BE49-F238E27FC236}">
                <a16:creationId xmlns:a16="http://schemas.microsoft.com/office/drawing/2014/main" id="{FAA941C1-6898-D7AB-B44C-9E08BC0C5C15}"/>
              </a:ext>
            </a:extLst>
          </p:cNvPr>
          <p:cNvSpPr>
            <a:spLocks noGrp="1"/>
          </p:cNvSpPr>
          <p:nvPr>
            <p:ph type="pic" sz="quarter" idx="27"/>
          </p:nvPr>
        </p:nvSpPr>
        <p:spPr>
          <a:xfrm>
            <a:off x="8015288" y="1627632"/>
            <a:ext cx="1166191" cy="1174114"/>
          </a:xfrm>
          <a:prstGeom prst="rect">
            <a:avLst/>
          </a:prstGeom>
          <a:solidFill>
            <a:srgbClr val="E7E7E8"/>
          </a:solidFill>
        </p:spPr>
        <p:txBody>
          <a:bodyPr lIns="72000" tIns="72000" rIns="72000"/>
          <a:lstStyle>
            <a:lvl1pPr marL="0" indent="0">
              <a:buNone/>
              <a:defRPr sz="1600" b="1"/>
            </a:lvl1pPr>
          </a:lstStyle>
          <a:p>
            <a:r>
              <a:rPr lang="en-US"/>
              <a:t>Click icon to add picture</a:t>
            </a:r>
            <a:endParaRPr lang="en-GB"/>
          </a:p>
        </p:txBody>
      </p:sp>
      <p:sp>
        <p:nvSpPr>
          <p:cNvPr id="14" name="Text Placeholder 2">
            <a:extLst>
              <a:ext uri="{FF2B5EF4-FFF2-40B4-BE49-F238E27FC236}">
                <a16:creationId xmlns:a16="http://schemas.microsoft.com/office/drawing/2014/main" id="{73E4BC0C-7F57-E414-4597-F740BB073E26}"/>
              </a:ext>
            </a:extLst>
          </p:cNvPr>
          <p:cNvSpPr>
            <a:spLocks noGrp="1"/>
          </p:cNvSpPr>
          <p:nvPr>
            <p:ph type="body" sz="quarter" idx="28" hasCustomPrompt="1"/>
          </p:nvPr>
        </p:nvSpPr>
        <p:spPr>
          <a:xfrm>
            <a:off x="8013872" y="3066946"/>
            <a:ext cx="3420892" cy="2876654"/>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accent4"/>
                </a:solidFill>
              </a:defRPr>
            </a:lvl2pPr>
            <a:lvl3pPr>
              <a:spcBef>
                <a:spcPts val="600"/>
              </a:spcBef>
              <a:spcAft>
                <a:spcPts val="0"/>
              </a:spcAft>
              <a:defRPr sz="1400">
                <a:solidFill>
                  <a:schemeClr val="accent4"/>
                </a:solidFill>
              </a:defRPr>
            </a:lvl3pPr>
            <a:lvl4pPr>
              <a:spcBef>
                <a:spcPts val="600"/>
              </a:spcBef>
              <a:spcAft>
                <a:spcPts val="0"/>
              </a:spcAft>
              <a:buClrTx/>
              <a:defRPr sz="1600">
                <a:solidFill>
                  <a:schemeClr val="tx1"/>
                </a:solidFill>
              </a:defRPr>
            </a:lvl4pPr>
            <a:lvl5pPr>
              <a:spcBef>
                <a:spcPts val="600"/>
              </a:spcBef>
              <a:spcAft>
                <a:spcPts val="0"/>
              </a:spcAft>
              <a:buClrTx/>
              <a:defRPr sz="1400">
                <a:solidFill>
                  <a:schemeClr val="accent4"/>
                </a:solidFill>
              </a:defRPr>
            </a:lvl5pPr>
          </a:lstStyle>
          <a:p>
            <a:pPr lvl="0"/>
            <a:r>
              <a:rPr lang="en-GB"/>
              <a:t>Edit Master text styles</a:t>
            </a:r>
          </a:p>
          <a:p>
            <a:pPr lvl="2"/>
            <a:r>
              <a:rPr lang="en-GB"/>
              <a:t>Second level</a:t>
            </a:r>
          </a:p>
          <a:p>
            <a:pPr lvl="4"/>
            <a:r>
              <a:rPr lang="en-GB"/>
              <a:t>Third level</a:t>
            </a:r>
          </a:p>
        </p:txBody>
      </p:sp>
      <p:sp>
        <p:nvSpPr>
          <p:cNvPr id="22" name="Text Placeholder 7">
            <a:extLst>
              <a:ext uri="{FF2B5EF4-FFF2-40B4-BE49-F238E27FC236}">
                <a16:creationId xmlns:a16="http://schemas.microsoft.com/office/drawing/2014/main" id="{E0F91699-5314-781C-1820-506BD09E9523}"/>
              </a:ext>
            </a:extLst>
          </p:cNvPr>
          <p:cNvSpPr>
            <a:spLocks noGrp="1"/>
          </p:cNvSpPr>
          <p:nvPr>
            <p:ph type="body" sz="quarter" idx="29" hasCustomPrompt="1"/>
          </p:nvPr>
        </p:nvSpPr>
        <p:spPr>
          <a:xfrm>
            <a:off x="9275380" y="1815950"/>
            <a:ext cx="2159383" cy="306502"/>
          </a:xfrm>
        </p:spPr>
        <p:txBody>
          <a:bodyPr/>
          <a:lstStyle>
            <a:lvl1pPr marL="0" indent="0">
              <a:spcBef>
                <a:spcPts val="0"/>
              </a:spcBef>
              <a:buNone/>
              <a:defRPr sz="1400" b="1">
                <a:solidFill>
                  <a:schemeClr val="tx2"/>
                </a:solidFill>
                <a:latin typeface="+mn-lt"/>
              </a:defRPr>
            </a:lvl1pPr>
          </a:lstStyle>
          <a:p>
            <a:pPr lvl="0"/>
            <a:r>
              <a:rPr lang="en-US"/>
              <a:t>Name</a:t>
            </a:r>
          </a:p>
        </p:txBody>
      </p:sp>
      <p:sp>
        <p:nvSpPr>
          <p:cNvPr id="23" name="Text Placeholder 7">
            <a:extLst>
              <a:ext uri="{FF2B5EF4-FFF2-40B4-BE49-F238E27FC236}">
                <a16:creationId xmlns:a16="http://schemas.microsoft.com/office/drawing/2014/main" id="{5BB83E18-A80F-18CF-AD01-1CB0415B3763}"/>
              </a:ext>
            </a:extLst>
          </p:cNvPr>
          <p:cNvSpPr>
            <a:spLocks noGrp="1"/>
          </p:cNvSpPr>
          <p:nvPr>
            <p:ph type="body" sz="quarter" idx="30" hasCustomPrompt="1"/>
          </p:nvPr>
        </p:nvSpPr>
        <p:spPr>
          <a:xfrm>
            <a:off x="9275380" y="2401773"/>
            <a:ext cx="2159383" cy="306502"/>
          </a:xfrm>
        </p:spPr>
        <p:txBody>
          <a:bodyPr/>
          <a:lstStyle>
            <a:lvl1pPr marL="0" indent="0">
              <a:spcBef>
                <a:spcPts val="0"/>
              </a:spcBef>
              <a:buNone/>
              <a:defRPr sz="1400" b="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D09F400B-57B7-CC50-F6B4-702B31B8576B}"/>
              </a:ext>
            </a:extLst>
          </p:cNvPr>
          <p:cNvSpPr>
            <a:spLocks noGrp="1"/>
          </p:cNvSpPr>
          <p:nvPr>
            <p:ph type="sldNum" sz="quarter" idx="31"/>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15023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our person bio 1">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5" cy="553998"/>
          </a:xfrm>
          <a:prstGeom prst="rect">
            <a:avLst/>
          </a:prstGeom>
        </p:spPr>
        <p:txBody>
          <a:bodyPr vert="horz" wrap="square" lIns="0" tIns="0" rIns="0" bIns="0" rtlCol="0" anchor="t" anchorCtr="0">
            <a:spAutoFit/>
          </a:bodyPr>
          <a:lstStyle>
            <a:lvl1pPr>
              <a:defRPr/>
            </a:lvl1pPr>
          </a:lstStyle>
          <a:p>
            <a:r>
              <a:rPr lang="en-US"/>
              <a:t>Biography slide x 4</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1597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5" name="Picture Placeholder 3">
            <a:extLst>
              <a:ext uri="{FF2B5EF4-FFF2-40B4-BE49-F238E27FC236}">
                <a16:creationId xmlns:a16="http://schemas.microsoft.com/office/drawing/2014/main" id="{A68D6F94-9FF5-701A-F43C-D4B8251B5F3B}"/>
              </a:ext>
            </a:extLst>
          </p:cNvPr>
          <p:cNvSpPr>
            <a:spLocks noGrp="1"/>
          </p:cNvSpPr>
          <p:nvPr>
            <p:ph type="pic" sz="quarter" idx="23"/>
          </p:nvPr>
        </p:nvSpPr>
        <p:spPr>
          <a:xfrm>
            <a:off x="351527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9" name="Picture Placeholder 3">
            <a:extLst>
              <a:ext uri="{FF2B5EF4-FFF2-40B4-BE49-F238E27FC236}">
                <a16:creationId xmlns:a16="http://schemas.microsoft.com/office/drawing/2014/main" id="{023FC1AB-C717-1F2C-48FF-2C10985E2D1F}"/>
              </a:ext>
            </a:extLst>
          </p:cNvPr>
          <p:cNvSpPr>
            <a:spLocks noGrp="1"/>
          </p:cNvSpPr>
          <p:nvPr>
            <p:ph type="pic" sz="quarter" idx="27"/>
          </p:nvPr>
        </p:nvSpPr>
        <p:spPr>
          <a:xfrm>
            <a:off x="6227660"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26" name="Picture Placeholder 3">
            <a:extLst>
              <a:ext uri="{FF2B5EF4-FFF2-40B4-BE49-F238E27FC236}">
                <a16:creationId xmlns:a16="http://schemas.microsoft.com/office/drawing/2014/main" id="{0D01A2CA-AF63-E65B-997D-F01838956F4E}"/>
              </a:ext>
            </a:extLst>
          </p:cNvPr>
          <p:cNvSpPr>
            <a:spLocks noGrp="1"/>
          </p:cNvSpPr>
          <p:nvPr>
            <p:ph type="pic" sz="quarter" idx="31"/>
          </p:nvPr>
        </p:nvSpPr>
        <p:spPr>
          <a:xfrm>
            <a:off x="891660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grpSp>
        <p:nvGrpSpPr>
          <p:cNvPr id="2" name="Group 1">
            <a:extLst>
              <a:ext uri="{FF2B5EF4-FFF2-40B4-BE49-F238E27FC236}">
                <a16:creationId xmlns:a16="http://schemas.microsoft.com/office/drawing/2014/main" id="{7828977C-FF52-8352-03C4-2C4E91DB5112}"/>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1A30FD47-331E-E241-8B2E-B37D09C8D06B}"/>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3D5DEB-680F-CAD7-7360-52A37EFB5EEE}"/>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48E06E0-F516-06A9-EFD3-6DEF12A0D57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36CCF28-5CF6-ABF1-DDCD-030EF9A9145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583301F-29DD-E053-1024-F884A0C0BCB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2FA7571-9E09-EF28-9B22-99A8D2A0F9F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C047B20-2EBF-00DE-8359-489D76DF9E15}"/>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0" name="Rectangle 49">
            <a:extLst>
              <a:ext uri="{FF2B5EF4-FFF2-40B4-BE49-F238E27FC236}">
                <a16:creationId xmlns:a16="http://schemas.microsoft.com/office/drawing/2014/main" id="{FDC7185C-D49C-9FAF-4143-486318EC394B}"/>
              </a:ext>
            </a:extLst>
          </p:cNvPr>
          <p:cNvSpPr/>
          <p:nvPr/>
        </p:nvSpPr>
        <p:spPr>
          <a:xfrm>
            <a:off x="814558" y="3306762"/>
            <a:ext cx="2530657" cy="270138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51" name="Rectangle 50">
            <a:extLst>
              <a:ext uri="{FF2B5EF4-FFF2-40B4-BE49-F238E27FC236}">
                <a16:creationId xmlns:a16="http://schemas.microsoft.com/office/drawing/2014/main" id="{8AB4B76D-2F51-3EE1-CF98-3CC9BBBA7745}"/>
              </a:ext>
            </a:extLst>
          </p:cNvPr>
          <p:cNvSpPr/>
          <p:nvPr/>
        </p:nvSpPr>
        <p:spPr>
          <a:xfrm>
            <a:off x="3508678" y="3306762"/>
            <a:ext cx="2530657" cy="270138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52" name="Rectangle 51">
            <a:extLst>
              <a:ext uri="{FF2B5EF4-FFF2-40B4-BE49-F238E27FC236}">
                <a16:creationId xmlns:a16="http://schemas.microsoft.com/office/drawing/2014/main" id="{243E2EDB-A6F7-5810-7A31-FEC131AA5B00}"/>
              </a:ext>
            </a:extLst>
          </p:cNvPr>
          <p:cNvSpPr/>
          <p:nvPr/>
        </p:nvSpPr>
        <p:spPr>
          <a:xfrm>
            <a:off x="6226340" y="3306762"/>
            <a:ext cx="2530657" cy="270138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53" name="Rectangle 52">
            <a:extLst>
              <a:ext uri="{FF2B5EF4-FFF2-40B4-BE49-F238E27FC236}">
                <a16:creationId xmlns:a16="http://schemas.microsoft.com/office/drawing/2014/main" id="{B3FE3356-8C64-5923-078A-9E74A197B89A}"/>
              </a:ext>
            </a:extLst>
          </p:cNvPr>
          <p:cNvSpPr/>
          <p:nvPr/>
        </p:nvSpPr>
        <p:spPr>
          <a:xfrm>
            <a:off x="8917626" y="3306762"/>
            <a:ext cx="2530657" cy="2701387"/>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54" name="Text Placeholder 2">
            <a:extLst>
              <a:ext uri="{FF2B5EF4-FFF2-40B4-BE49-F238E27FC236}">
                <a16:creationId xmlns:a16="http://schemas.microsoft.com/office/drawing/2014/main" id="{61894215-E5DD-AE02-6696-11E3FFAEDA78}"/>
              </a:ext>
            </a:extLst>
          </p:cNvPr>
          <p:cNvSpPr>
            <a:spLocks noGrp="1"/>
          </p:cNvSpPr>
          <p:nvPr>
            <p:ph type="body" sz="quarter" idx="10" hasCustomPrompt="1"/>
          </p:nvPr>
        </p:nvSpPr>
        <p:spPr>
          <a:xfrm>
            <a:off x="937512" y="4294909"/>
            <a:ext cx="2319858"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bg1"/>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400">
                <a:solidFill>
                  <a:schemeClr val="bg1"/>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55" name="Text Placeholder 7">
            <a:extLst>
              <a:ext uri="{FF2B5EF4-FFF2-40B4-BE49-F238E27FC236}">
                <a16:creationId xmlns:a16="http://schemas.microsoft.com/office/drawing/2014/main" id="{AC362FC8-C232-87A4-AD27-62A5A899A8D5}"/>
              </a:ext>
            </a:extLst>
          </p:cNvPr>
          <p:cNvSpPr>
            <a:spLocks noGrp="1"/>
          </p:cNvSpPr>
          <p:nvPr>
            <p:ph type="body" sz="quarter" idx="19" hasCustomPrompt="1"/>
          </p:nvPr>
        </p:nvSpPr>
        <p:spPr>
          <a:xfrm>
            <a:off x="937512" y="3438903"/>
            <a:ext cx="2319858" cy="356616"/>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6" name="Text Placeholder 7">
            <a:extLst>
              <a:ext uri="{FF2B5EF4-FFF2-40B4-BE49-F238E27FC236}">
                <a16:creationId xmlns:a16="http://schemas.microsoft.com/office/drawing/2014/main" id="{2B2F03B7-8F82-F49F-74DB-103B9928CDFC}"/>
              </a:ext>
            </a:extLst>
          </p:cNvPr>
          <p:cNvSpPr>
            <a:spLocks noGrp="1"/>
          </p:cNvSpPr>
          <p:nvPr>
            <p:ph type="body" sz="quarter" idx="22" hasCustomPrompt="1"/>
          </p:nvPr>
        </p:nvSpPr>
        <p:spPr>
          <a:xfrm>
            <a:off x="937512" y="3851564"/>
            <a:ext cx="2319858" cy="356616"/>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57" name="Text Placeholder 2">
            <a:extLst>
              <a:ext uri="{FF2B5EF4-FFF2-40B4-BE49-F238E27FC236}">
                <a16:creationId xmlns:a16="http://schemas.microsoft.com/office/drawing/2014/main" id="{16FF92B3-078A-DFC5-22E3-852DC5755334}"/>
              </a:ext>
            </a:extLst>
          </p:cNvPr>
          <p:cNvSpPr>
            <a:spLocks noGrp="1"/>
          </p:cNvSpPr>
          <p:nvPr>
            <p:ph type="body" sz="quarter" idx="24" hasCustomPrompt="1"/>
          </p:nvPr>
        </p:nvSpPr>
        <p:spPr>
          <a:xfrm>
            <a:off x="3633837" y="4284751"/>
            <a:ext cx="2319858"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bg1"/>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400">
                <a:solidFill>
                  <a:schemeClr val="bg1"/>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58" name="Text Placeholder 7">
            <a:extLst>
              <a:ext uri="{FF2B5EF4-FFF2-40B4-BE49-F238E27FC236}">
                <a16:creationId xmlns:a16="http://schemas.microsoft.com/office/drawing/2014/main" id="{6E45A676-5420-25DC-E8F7-4FF9613FEBC6}"/>
              </a:ext>
            </a:extLst>
          </p:cNvPr>
          <p:cNvSpPr>
            <a:spLocks noGrp="1"/>
          </p:cNvSpPr>
          <p:nvPr>
            <p:ph type="body" sz="quarter" idx="25" hasCustomPrompt="1"/>
          </p:nvPr>
        </p:nvSpPr>
        <p:spPr>
          <a:xfrm>
            <a:off x="3633837" y="3428745"/>
            <a:ext cx="2319858" cy="356616"/>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9" name="Text Placeholder 7">
            <a:extLst>
              <a:ext uri="{FF2B5EF4-FFF2-40B4-BE49-F238E27FC236}">
                <a16:creationId xmlns:a16="http://schemas.microsoft.com/office/drawing/2014/main" id="{DF8E11E5-A96E-E52E-04DF-CE1454826FBE}"/>
              </a:ext>
            </a:extLst>
          </p:cNvPr>
          <p:cNvSpPr>
            <a:spLocks noGrp="1"/>
          </p:cNvSpPr>
          <p:nvPr>
            <p:ph type="body" sz="quarter" idx="26" hasCustomPrompt="1"/>
          </p:nvPr>
        </p:nvSpPr>
        <p:spPr>
          <a:xfrm>
            <a:off x="3633837" y="3851564"/>
            <a:ext cx="2319858" cy="356616"/>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60" name="Text Placeholder 2">
            <a:extLst>
              <a:ext uri="{FF2B5EF4-FFF2-40B4-BE49-F238E27FC236}">
                <a16:creationId xmlns:a16="http://schemas.microsoft.com/office/drawing/2014/main" id="{B9DBF00E-FEB2-A4AD-AC59-AAEBA88AFA27}"/>
              </a:ext>
            </a:extLst>
          </p:cNvPr>
          <p:cNvSpPr>
            <a:spLocks noGrp="1"/>
          </p:cNvSpPr>
          <p:nvPr>
            <p:ph type="body" sz="quarter" idx="28" hasCustomPrompt="1"/>
          </p:nvPr>
        </p:nvSpPr>
        <p:spPr>
          <a:xfrm>
            <a:off x="6346222" y="4294909"/>
            <a:ext cx="2319858"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bg1"/>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400">
                <a:solidFill>
                  <a:schemeClr val="bg1"/>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61" name="Text Placeholder 7">
            <a:extLst>
              <a:ext uri="{FF2B5EF4-FFF2-40B4-BE49-F238E27FC236}">
                <a16:creationId xmlns:a16="http://schemas.microsoft.com/office/drawing/2014/main" id="{5A540C15-FEA9-40FF-7BDF-EEDFC6FEFF95}"/>
              </a:ext>
            </a:extLst>
          </p:cNvPr>
          <p:cNvSpPr>
            <a:spLocks noGrp="1"/>
          </p:cNvSpPr>
          <p:nvPr>
            <p:ph type="body" sz="quarter" idx="29" hasCustomPrompt="1"/>
          </p:nvPr>
        </p:nvSpPr>
        <p:spPr>
          <a:xfrm>
            <a:off x="6356099" y="3438903"/>
            <a:ext cx="2319858" cy="356616"/>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62" name="Text Placeholder 7">
            <a:extLst>
              <a:ext uri="{FF2B5EF4-FFF2-40B4-BE49-F238E27FC236}">
                <a16:creationId xmlns:a16="http://schemas.microsoft.com/office/drawing/2014/main" id="{13DDF17F-F5BA-287E-DA76-5E4B3D047A3C}"/>
              </a:ext>
            </a:extLst>
          </p:cNvPr>
          <p:cNvSpPr>
            <a:spLocks noGrp="1"/>
          </p:cNvSpPr>
          <p:nvPr>
            <p:ph type="body" sz="quarter" idx="30" hasCustomPrompt="1"/>
          </p:nvPr>
        </p:nvSpPr>
        <p:spPr>
          <a:xfrm>
            <a:off x="6356099" y="3851564"/>
            <a:ext cx="2319858" cy="356616"/>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63" name="Text Placeholder 2">
            <a:extLst>
              <a:ext uri="{FF2B5EF4-FFF2-40B4-BE49-F238E27FC236}">
                <a16:creationId xmlns:a16="http://schemas.microsoft.com/office/drawing/2014/main" id="{BAD069F9-640F-50AE-2AC2-A7F75D61686C}"/>
              </a:ext>
            </a:extLst>
          </p:cNvPr>
          <p:cNvSpPr>
            <a:spLocks noGrp="1"/>
          </p:cNvSpPr>
          <p:nvPr>
            <p:ph type="body" sz="quarter" idx="32" hasCustomPrompt="1"/>
          </p:nvPr>
        </p:nvSpPr>
        <p:spPr>
          <a:xfrm>
            <a:off x="9046909" y="4294909"/>
            <a:ext cx="2319857"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bg1"/>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bg1"/>
                </a:solidFill>
              </a:defRPr>
            </a:lvl3pPr>
            <a:lvl4pPr>
              <a:spcBef>
                <a:spcPts val="600"/>
              </a:spcBef>
              <a:spcAft>
                <a:spcPts val="0"/>
              </a:spcAft>
              <a:buClrTx/>
              <a:defRPr sz="1400">
                <a:solidFill>
                  <a:schemeClr val="bg1"/>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64" name="Text Placeholder 7">
            <a:extLst>
              <a:ext uri="{FF2B5EF4-FFF2-40B4-BE49-F238E27FC236}">
                <a16:creationId xmlns:a16="http://schemas.microsoft.com/office/drawing/2014/main" id="{65A9B70E-402F-F557-90F8-C76CBCF35EA1}"/>
              </a:ext>
            </a:extLst>
          </p:cNvPr>
          <p:cNvSpPr>
            <a:spLocks noGrp="1"/>
          </p:cNvSpPr>
          <p:nvPr>
            <p:ph type="body" sz="quarter" idx="33" hasCustomPrompt="1"/>
          </p:nvPr>
        </p:nvSpPr>
        <p:spPr>
          <a:xfrm>
            <a:off x="9046909" y="3438903"/>
            <a:ext cx="2319858" cy="356616"/>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65" name="Text Placeholder 7">
            <a:extLst>
              <a:ext uri="{FF2B5EF4-FFF2-40B4-BE49-F238E27FC236}">
                <a16:creationId xmlns:a16="http://schemas.microsoft.com/office/drawing/2014/main" id="{5B090167-75DA-9EF9-A3B6-21D2AE4C23C6}"/>
              </a:ext>
            </a:extLst>
          </p:cNvPr>
          <p:cNvSpPr>
            <a:spLocks noGrp="1"/>
          </p:cNvSpPr>
          <p:nvPr>
            <p:ph type="body" sz="quarter" idx="34" hasCustomPrompt="1"/>
          </p:nvPr>
        </p:nvSpPr>
        <p:spPr>
          <a:xfrm>
            <a:off x="9046909" y="3851564"/>
            <a:ext cx="2319858" cy="356616"/>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 name="Slide Number Placeholder 3">
            <a:extLst>
              <a:ext uri="{FF2B5EF4-FFF2-40B4-BE49-F238E27FC236}">
                <a16:creationId xmlns:a16="http://schemas.microsoft.com/office/drawing/2014/main" id="{24820494-0FD4-CE9C-3B1A-74E6102FE373}"/>
              </a:ext>
            </a:extLst>
          </p:cNvPr>
          <p:cNvSpPr>
            <a:spLocks noGrp="1"/>
          </p:cNvSpPr>
          <p:nvPr>
            <p:ph type="sldNum" sz="quarter" idx="35"/>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4327776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ur person bio 2">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5" cy="553998"/>
          </a:xfrm>
          <a:prstGeom prst="rect">
            <a:avLst/>
          </a:prstGeom>
        </p:spPr>
        <p:txBody>
          <a:bodyPr vert="horz" wrap="square" lIns="0" tIns="0" rIns="0" bIns="0" rtlCol="0" anchor="t" anchorCtr="0">
            <a:spAutoFit/>
          </a:bodyPr>
          <a:lstStyle>
            <a:lvl1pPr>
              <a:defRPr/>
            </a:lvl1pPr>
          </a:lstStyle>
          <a:p>
            <a:r>
              <a:rPr lang="en-US"/>
              <a:t>Biography slide x 4</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1597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5" name="Picture Placeholder 3">
            <a:extLst>
              <a:ext uri="{FF2B5EF4-FFF2-40B4-BE49-F238E27FC236}">
                <a16:creationId xmlns:a16="http://schemas.microsoft.com/office/drawing/2014/main" id="{A68D6F94-9FF5-701A-F43C-D4B8251B5F3B}"/>
              </a:ext>
            </a:extLst>
          </p:cNvPr>
          <p:cNvSpPr>
            <a:spLocks noGrp="1"/>
          </p:cNvSpPr>
          <p:nvPr>
            <p:ph type="pic" sz="quarter" idx="23"/>
          </p:nvPr>
        </p:nvSpPr>
        <p:spPr>
          <a:xfrm>
            <a:off x="351527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9" name="Picture Placeholder 3">
            <a:extLst>
              <a:ext uri="{FF2B5EF4-FFF2-40B4-BE49-F238E27FC236}">
                <a16:creationId xmlns:a16="http://schemas.microsoft.com/office/drawing/2014/main" id="{023FC1AB-C717-1F2C-48FF-2C10985E2D1F}"/>
              </a:ext>
            </a:extLst>
          </p:cNvPr>
          <p:cNvSpPr>
            <a:spLocks noGrp="1"/>
          </p:cNvSpPr>
          <p:nvPr>
            <p:ph type="pic" sz="quarter" idx="27"/>
          </p:nvPr>
        </p:nvSpPr>
        <p:spPr>
          <a:xfrm>
            <a:off x="6227660"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26" name="Picture Placeholder 3">
            <a:extLst>
              <a:ext uri="{FF2B5EF4-FFF2-40B4-BE49-F238E27FC236}">
                <a16:creationId xmlns:a16="http://schemas.microsoft.com/office/drawing/2014/main" id="{0D01A2CA-AF63-E65B-997D-F01838956F4E}"/>
              </a:ext>
            </a:extLst>
          </p:cNvPr>
          <p:cNvSpPr>
            <a:spLocks noGrp="1"/>
          </p:cNvSpPr>
          <p:nvPr>
            <p:ph type="pic" sz="quarter" idx="31"/>
          </p:nvPr>
        </p:nvSpPr>
        <p:spPr>
          <a:xfrm>
            <a:off x="8916605" y="1628775"/>
            <a:ext cx="1677987" cy="1677987"/>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grpSp>
        <p:nvGrpSpPr>
          <p:cNvPr id="2" name="Group 1">
            <a:extLst>
              <a:ext uri="{FF2B5EF4-FFF2-40B4-BE49-F238E27FC236}">
                <a16:creationId xmlns:a16="http://schemas.microsoft.com/office/drawing/2014/main" id="{7828977C-FF52-8352-03C4-2C4E91DB5112}"/>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1A30FD47-331E-E241-8B2E-B37D09C8D06B}"/>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3D5DEB-680F-CAD7-7360-52A37EFB5EEE}"/>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248E06E0-F516-06A9-EFD3-6DEF12A0D57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A36CCF28-5CF6-ABF1-DDCD-030EF9A9145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583301F-29DD-E053-1024-F884A0C0BCB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C2FA7571-9E09-EF28-9B22-99A8D2A0F9F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C047B20-2EBF-00DE-8359-489D76DF9E15}"/>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4" name="Text Placeholder 2">
            <a:extLst>
              <a:ext uri="{FF2B5EF4-FFF2-40B4-BE49-F238E27FC236}">
                <a16:creationId xmlns:a16="http://schemas.microsoft.com/office/drawing/2014/main" id="{61894215-E5DD-AE02-6696-11E3FFAEDA78}"/>
              </a:ext>
            </a:extLst>
          </p:cNvPr>
          <p:cNvSpPr>
            <a:spLocks noGrp="1"/>
          </p:cNvSpPr>
          <p:nvPr>
            <p:ph type="body" sz="quarter" idx="10" hasCustomPrompt="1"/>
          </p:nvPr>
        </p:nvSpPr>
        <p:spPr>
          <a:xfrm>
            <a:off x="815975" y="4294909"/>
            <a:ext cx="2319858"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55" name="Text Placeholder 7">
            <a:extLst>
              <a:ext uri="{FF2B5EF4-FFF2-40B4-BE49-F238E27FC236}">
                <a16:creationId xmlns:a16="http://schemas.microsoft.com/office/drawing/2014/main" id="{AC362FC8-C232-87A4-AD27-62A5A899A8D5}"/>
              </a:ext>
            </a:extLst>
          </p:cNvPr>
          <p:cNvSpPr>
            <a:spLocks noGrp="1"/>
          </p:cNvSpPr>
          <p:nvPr>
            <p:ph type="body" sz="quarter" idx="19" hasCustomPrompt="1"/>
          </p:nvPr>
        </p:nvSpPr>
        <p:spPr>
          <a:xfrm>
            <a:off x="815975" y="3438903"/>
            <a:ext cx="2319858" cy="356616"/>
          </a:xfrm>
        </p:spPr>
        <p:txBody>
          <a:bodyPr/>
          <a:lstStyle>
            <a:lvl1pPr marL="0" indent="0">
              <a:spcBef>
                <a:spcPts val="0"/>
              </a:spcBef>
              <a:buNone/>
              <a:defRPr sz="1600" b="1">
                <a:solidFill>
                  <a:schemeClr val="accent4"/>
                </a:solidFill>
                <a:latin typeface="+mn-lt"/>
              </a:defRPr>
            </a:lvl1pPr>
          </a:lstStyle>
          <a:p>
            <a:pPr lvl="0"/>
            <a:r>
              <a:rPr lang="en-US"/>
              <a:t>Name</a:t>
            </a:r>
          </a:p>
        </p:txBody>
      </p:sp>
      <p:sp>
        <p:nvSpPr>
          <p:cNvPr id="56" name="Text Placeholder 7">
            <a:extLst>
              <a:ext uri="{FF2B5EF4-FFF2-40B4-BE49-F238E27FC236}">
                <a16:creationId xmlns:a16="http://schemas.microsoft.com/office/drawing/2014/main" id="{2B2F03B7-8F82-F49F-74DB-103B9928CDFC}"/>
              </a:ext>
            </a:extLst>
          </p:cNvPr>
          <p:cNvSpPr>
            <a:spLocks noGrp="1"/>
          </p:cNvSpPr>
          <p:nvPr>
            <p:ph type="body" sz="quarter" idx="22" hasCustomPrompt="1"/>
          </p:nvPr>
        </p:nvSpPr>
        <p:spPr>
          <a:xfrm>
            <a:off x="815975" y="3851564"/>
            <a:ext cx="2319858" cy="356616"/>
          </a:xfrm>
        </p:spPr>
        <p:txBody>
          <a:bodyPr/>
          <a:lstStyle>
            <a:lvl1pPr marL="0" indent="0">
              <a:spcBef>
                <a:spcPts val="0"/>
              </a:spcBef>
              <a:buNone/>
              <a:defRPr sz="1400" b="0">
                <a:solidFill>
                  <a:schemeClr val="accent4"/>
                </a:solidFill>
                <a:latin typeface="+mn-lt"/>
              </a:defRPr>
            </a:lvl1pPr>
          </a:lstStyle>
          <a:p>
            <a:pPr lvl="0"/>
            <a:r>
              <a:rPr lang="en-US"/>
              <a:t>Title</a:t>
            </a:r>
          </a:p>
        </p:txBody>
      </p:sp>
      <p:sp>
        <p:nvSpPr>
          <p:cNvPr id="57" name="Text Placeholder 2">
            <a:extLst>
              <a:ext uri="{FF2B5EF4-FFF2-40B4-BE49-F238E27FC236}">
                <a16:creationId xmlns:a16="http://schemas.microsoft.com/office/drawing/2014/main" id="{16FF92B3-078A-DFC5-22E3-852DC5755334}"/>
              </a:ext>
            </a:extLst>
          </p:cNvPr>
          <p:cNvSpPr>
            <a:spLocks noGrp="1"/>
          </p:cNvSpPr>
          <p:nvPr>
            <p:ph type="body" sz="quarter" idx="24" hasCustomPrompt="1"/>
          </p:nvPr>
        </p:nvSpPr>
        <p:spPr>
          <a:xfrm>
            <a:off x="3515275" y="4284751"/>
            <a:ext cx="2319858"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58" name="Text Placeholder 7">
            <a:extLst>
              <a:ext uri="{FF2B5EF4-FFF2-40B4-BE49-F238E27FC236}">
                <a16:creationId xmlns:a16="http://schemas.microsoft.com/office/drawing/2014/main" id="{6E45A676-5420-25DC-E8F7-4FF9613FEBC6}"/>
              </a:ext>
            </a:extLst>
          </p:cNvPr>
          <p:cNvSpPr>
            <a:spLocks noGrp="1"/>
          </p:cNvSpPr>
          <p:nvPr>
            <p:ph type="body" sz="quarter" idx="25" hasCustomPrompt="1"/>
          </p:nvPr>
        </p:nvSpPr>
        <p:spPr>
          <a:xfrm>
            <a:off x="3515275" y="3428745"/>
            <a:ext cx="2319858" cy="356616"/>
          </a:xfrm>
        </p:spPr>
        <p:txBody>
          <a:bodyPr/>
          <a:lstStyle>
            <a:lvl1pPr marL="0" indent="0">
              <a:spcBef>
                <a:spcPts val="0"/>
              </a:spcBef>
              <a:buNone/>
              <a:defRPr sz="1600" b="1">
                <a:solidFill>
                  <a:schemeClr val="accent4"/>
                </a:solidFill>
                <a:latin typeface="+mn-lt"/>
              </a:defRPr>
            </a:lvl1pPr>
          </a:lstStyle>
          <a:p>
            <a:pPr lvl="0"/>
            <a:r>
              <a:rPr lang="en-US"/>
              <a:t>Name</a:t>
            </a:r>
          </a:p>
        </p:txBody>
      </p:sp>
      <p:sp>
        <p:nvSpPr>
          <p:cNvPr id="59" name="Text Placeholder 7">
            <a:extLst>
              <a:ext uri="{FF2B5EF4-FFF2-40B4-BE49-F238E27FC236}">
                <a16:creationId xmlns:a16="http://schemas.microsoft.com/office/drawing/2014/main" id="{DF8E11E5-A96E-E52E-04DF-CE1454826FBE}"/>
              </a:ext>
            </a:extLst>
          </p:cNvPr>
          <p:cNvSpPr>
            <a:spLocks noGrp="1"/>
          </p:cNvSpPr>
          <p:nvPr>
            <p:ph type="body" sz="quarter" idx="26" hasCustomPrompt="1"/>
          </p:nvPr>
        </p:nvSpPr>
        <p:spPr>
          <a:xfrm>
            <a:off x="3515275" y="3851564"/>
            <a:ext cx="2319858" cy="356616"/>
          </a:xfrm>
        </p:spPr>
        <p:txBody>
          <a:bodyPr/>
          <a:lstStyle>
            <a:lvl1pPr marL="0" indent="0">
              <a:spcBef>
                <a:spcPts val="0"/>
              </a:spcBef>
              <a:buNone/>
              <a:defRPr sz="1400" b="0">
                <a:solidFill>
                  <a:schemeClr val="accent4"/>
                </a:solidFill>
                <a:latin typeface="+mn-lt"/>
              </a:defRPr>
            </a:lvl1pPr>
          </a:lstStyle>
          <a:p>
            <a:pPr lvl="0"/>
            <a:r>
              <a:rPr lang="en-US"/>
              <a:t>Title</a:t>
            </a:r>
          </a:p>
        </p:txBody>
      </p:sp>
      <p:sp>
        <p:nvSpPr>
          <p:cNvPr id="60" name="Text Placeholder 2">
            <a:extLst>
              <a:ext uri="{FF2B5EF4-FFF2-40B4-BE49-F238E27FC236}">
                <a16:creationId xmlns:a16="http://schemas.microsoft.com/office/drawing/2014/main" id="{B9DBF00E-FEB2-A4AD-AC59-AAEBA88AFA27}"/>
              </a:ext>
            </a:extLst>
          </p:cNvPr>
          <p:cNvSpPr>
            <a:spLocks noGrp="1"/>
          </p:cNvSpPr>
          <p:nvPr>
            <p:ph type="body" sz="quarter" idx="28" hasCustomPrompt="1"/>
          </p:nvPr>
        </p:nvSpPr>
        <p:spPr>
          <a:xfrm>
            <a:off x="6227660" y="4294909"/>
            <a:ext cx="2319858"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61" name="Text Placeholder 7">
            <a:extLst>
              <a:ext uri="{FF2B5EF4-FFF2-40B4-BE49-F238E27FC236}">
                <a16:creationId xmlns:a16="http://schemas.microsoft.com/office/drawing/2014/main" id="{5A540C15-FEA9-40FF-7BDF-EEDFC6FEFF95}"/>
              </a:ext>
            </a:extLst>
          </p:cNvPr>
          <p:cNvSpPr>
            <a:spLocks noGrp="1"/>
          </p:cNvSpPr>
          <p:nvPr>
            <p:ph type="body" sz="quarter" idx="29" hasCustomPrompt="1"/>
          </p:nvPr>
        </p:nvSpPr>
        <p:spPr>
          <a:xfrm>
            <a:off x="6227660" y="3438903"/>
            <a:ext cx="2319858" cy="356616"/>
          </a:xfrm>
        </p:spPr>
        <p:txBody>
          <a:bodyPr/>
          <a:lstStyle>
            <a:lvl1pPr marL="0" indent="0">
              <a:spcBef>
                <a:spcPts val="0"/>
              </a:spcBef>
              <a:buNone/>
              <a:defRPr sz="1600" b="1">
                <a:solidFill>
                  <a:schemeClr val="accent4"/>
                </a:solidFill>
                <a:latin typeface="+mn-lt"/>
              </a:defRPr>
            </a:lvl1pPr>
          </a:lstStyle>
          <a:p>
            <a:pPr lvl="0"/>
            <a:r>
              <a:rPr lang="en-US"/>
              <a:t>Name</a:t>
            </a:r>
          </a:p>
        </p:txBody>
      </p:sp>
      <p:sp>
        <p:nvSpPr>
          <p:cNvPr id="62" name="Text Placeholder 7">
            <a:extLst>
              <a:ext uri="{FF2B5EF4-FFF2-40B4-BE49-F238E27FC236}">
                <a16:creationId xmlns:a16="http://schemas.microsoft.com/office/drawing/2014/main" id="{13DDF17F-F5BA-287E-DA76-5E4B3D047A3C}"/>
              </a:ext>
            </a:extLst>
          </p:cNvPr>
          <p:cNvSpPr>
            <a:spLocks noGrp="1"/>
          </p:cNvSpPr>
          <p:nvPr>
            <p:ph type="body" sz="quarter" idx="30" hasCustomPrompt="1"/>
          </p:nvPr>
        </p:nvSpPr>
        <p:spPr>
          <a:xfrm>
            <a:off x="6227660" y="3851564"/>
            <a:ext cx="2319858" cy="356616"/>
          </a:xfrm>
        </p:spPr>
        <p:txBody>
          <a:bodyPr/>
          <a:lstStyle>
            <a:lvl1pPr marL="0" indent="0">
              <a:spcBef>
                <a:spcPts val="0"/>
              </a:spcBef>
              <a:buNone/>
              <a:defRPr sz="1400" b="0">
                <a:solidFill>
                  <a:schemeClr val="accent4"/>
                </a:solidFill>
                <a:latin typeface="+mn-lt"/>
              </a:defRPr>
            </a:lvl1pPr>
          </a:lstStyle>
          <a:p>
            <a:pPr lvl="0"/>
            <a:r>
              <a:rPr lang="en-US"/>
              <a:t>Title</a:t>
            </a:r>
          </a:p>
        </p:txBody>
      </p:sp>
      <p:sp>
        <p:nvSpPr>
          <p:cNvPr id="63" name="Text Placeholder 2">
            <a:extLst>
              <a:ext uri="{FF2B5EF4-FFF2-40B4-BE49-F238E27FC236}">
                <a16:creationId xmlns:a16="http://schemas.microsoft.com/office/drawing/2014/main" id="{BAD069F9-640F-50AE-2AC2-A7F75D61686C}"/>
              </a:ext>
            </a:extLst>
          </p:cNvPr>
          <p:cNvSpPr>
            <a:spLocks noGrp="1"/>
          </p:cNvSpPr>
          <p:nvPr>
            <p:ph type="body" sz="quarter" idx="32" hasCustomPrompt="1"/>
          </p:nvPr>
        </p:nvSpPr>
        <p:spPr>
          <a:xfrm>
            <a:off x="8916605" y="4294909"/>
            <a:ext cx="2319857" cy="1541940"/>
          </a:xfrm>
          <a:prstGeom prst="rect">
            <a:avLst/>
          </a:prstGeom>
          <a:noFill/>
        </p:spPr>
        <p:txBody>
          <a:bodyPr lIns="0" tIns="36000" rIns="0" bIns="0">
            <a:normAutofit/>
          </a:bodyPr>
          <a:lstStyle>
            <a:lvl1pPr marL="171450" indent="-171450">
              <a:spcBef>
                <a:spcPts val="600"/>
              </a:spcBef>
              <a:spcAft>
                <a:spcPts val="0"/>
              </a:spcAft>
              <a:buFont typeface="Wingdings" pitchFamily="2" charset="2"/>
              <a:buChar char="§"/>
              <a:defRPr sz="1400">
                <a:solidFill>
                  <a:schemeClr val="accent4"/>
                </a:solidFill>
              </a:defRPr>
            </a:lvl1pPr>
            <a:lvl2pPr marL="180000" indent="-180000">
              <a:spcBef>
                <a:spcPts val="600"/>
              </a:spcBef>
              <a:spcAft>
                <a:spcPts val="0"/>
              </a:spcAft>
              <a:buFont typeface="Wingdings" panose="05000000000000000000" pitchFamily="2" charset="2"/>
              <a:buChar char="§"/>
              <a:defRPr sz="1200">
                <a:solidFill>
                  <a:schemeClr val="bg1"/>
                </a:solidFill>
              </a:defRPr>
            </a:lvl2pPr>
            <a:lvl3pPr>
              <a:spcBef>
                <a:spcPts val="600"/>
              </a:spcBef>
              <a:spcAft>
                <a:spcPts val="0"/>
              </a:spcAft>
              <a:defRPr sz="1400">
                <a:solidFill>
                  <a:schemeClr val="accent4"/>
                </a:solidFill>
              </a:defRPr>
            </a:lvl3pPr>
            <a:lvl4pPr>
              <a:spcBef>
                <a:spcPts val="600"/>
              </a:spcBef>
              <a:spcAft>
                <a:spcPts val="0"/>
              </a:spcAft>
              <a:buClrTx/>
              <a:defRPr sz="1400">
                <a:solidFill>
                  <a:schemeClr val="accent4"/>
                </a:solidFill>
              </a:defRPr>
            </a:lvl4pPr>
            <a:lvl5pPr>
              <a:spcBef>
                <a:spcPts val="600"/>
              </a:spcBef>
              <a:spcAft>
                <a:spcPts val="0"/>
              </a:spcAft>
              <a:buClrTx/>
              <a:defRPr sz="1400">
                <a:solidFill>
                  <a:schemeClr val="bg1"/>
                </a:solidFill>
              </a:defRPr>
            </a:lvl5pPr>
          </a:lstStyle>
          <a:p>
            <a:pPr lvl="0"/>
            <a:r>
              <a:rPr lang="en-GB"/>
              <a:t>Edit Master text styles</a:t>
            </a:r>
          </a:p>
          <a:p>
            <a:pPr lvl="2"/>
            <a:r>
              <a:rPr lang="en-GB"/>
              <a:t>Second level</a:t>
            </a:r>
          </a:p>
          <a:p>
            <a:pPr lvl="3"/>
            <a:r>
              <a:rPr lang="en-GB"/>
              <a:t>Third level</a:t>
            </a:r>
          </a:p>
        </p:txBody>
      </p:sp>
      <p:sp>
        <p:nvSpPr>
          <p:cNvPr id="64" name="Text Placeholder 7">
            <a:extLst>
              <a:ext uri="{FF2B5EF4-FFF2-40B4-BE49-F238E27FC236}">
                <a16:creationId xmlns:a16="http://schemas.microsoft.com/office/drawing/2014/main" id="{65A9B70E-402F-F557-90F8-C76CBCF35EA1}"/>
              </a:ext>
            </a:extLst>
          </p:cNvPr>
          <p:cNvSpPr>
            <a:spLocks noGrp="1"/>
          </p:cNvSpPr>
          <p:nvPr>
            <p:ph type="body" sz="quarter" idx="33" hasCustomPrompt="1"/>
          </p:nvPr>
        </p:nvSpPr>
        <p:spPr>
          <a:xfrm>
            <a:off x="8916605" y="3438903"/>
            <a:ext cx="2319858" cy="356616"/>
          </a:xfrm>
        </p:spPr>
        <p:txBody>
          <a:bodyPr/>
          <a:lstStyle>
            <a:lvl1pPr marL="0" indent="0">
              <a:spcBef>
                <a:spcPts val="0"/>
              </a:spcBef>
              <a:buNone/>
              <a:defRPr sz="1600" b="1">
                <a:solidFill>
                  <a:schemeClr val="accent4"/>
                </a:solidFill>
                <a:latin typeface="+mn-lt"/>
              </a:defRPr>
            </a:lvl1pPr>
          </a:lstStyle>
          <a:p>
            <a:pPr lvl="0"/>
            <a:r>
              <a:rPr lang="en-US"/>
              <a:t>Name</a:t>
            </a:r>
          </a:p>
        </p:txBody>
      </p:sp>
      <p:sp>
        <p:nvSpPr>
          <p:cNvPr id="65" name="Text Placeholder 7">
            <a:extLst>
              <a:ext uri="{FF2B5EF4-FFF2-40B4-BE49-F238E27FC236}">
                <a16:creationId xmlns:a16="http://schemas.microsoft.com/office/drawing/2014/main" id="{5B090167-75DA-9EF9-A3B6-21D2AE4C23C6}"/>
              </a:ext>
            </a:extLst>
          </p:cNvPr>
          <p:cNvSpPr>
            <a:spLocks noGrp="1"/>
          </p:cNvSpPr>
          <p:nvPr>
            <p:ph type="body" sz="quarter" idx="34" hasCustomPrompt="1"/>
          </p:nvPr>
        </p:nvSpPr>
        <p:spPr>
          <a:xfrm>
            <a:off x="8916605" y="3851564"/>
            <a:ext cx="2319858" cy="356616"/>
          </a:xfrm>
        </p:spPr>
        <p:txBody>
          <a:bodyPr/>
          <a:lstStyle>
            <a:lvl1pPr marL="0" indent="0">
              <a:spcBef>
                <a:spcPts val="0"/>
              </a:spcBef>
              <a:buNone/>
              <a:defRPr sz="1400" b="0">
                <a:solidFill>
                  <a:schemeClr val="accent4"/>
                </a:solidFill>
                <a:latin typeface="+mn-lt"/>
              </a:defRPr>
            </a:lvl1pPr>
          </a:lstStyle>
          <a:p>
            <a:pPr lvl="0"/>
            <a:r>
              <a:rPr lang="en-US"/>
              <a:t>Title</a:t>
            </a:r>
          </a:p>
        </p:txBody>
      </p:sp>
      <p:sp>
        <p:nvSpPr>
          <p:cNvPr id="4" name="Slide Number Placeholder 3">
            <a:extLst>
              <a:ext uri="{FF2B5EF4-FFF2-40B4-BE49-F238E27FC236}">
                <a16:creationId xmlns:a16="http://schemas.microsoft.com/office/drawing/2014/main" id="{24820494-0FD4-CE9C-3B1A-74E6102FE373}"/>
              </a:ext>
            </a:extLst>
          </p:cNvPr>
          <p:cNvSpPr>
            <a:spLocks noGrp="1"/>
          </p:cNvSpPr>
          <p:nvPr>
            <p:ph type="sldNum" sz="quarter" idx="35"/>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077278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6 person team layout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87580F96-F08C-0442-B4DB-5E05FA17C3A7}"/>
              </a:ext>
            </a:extLst>
          </p:cNvPr>
          <p:cNvSpPr/>
          <p:nvPr/>
        </p:nvSpPr>
        <p:spPr>
          <a:xfrm>
            <a:off x="0" y="5065776"/>
            <a:ext cx="12192000" cy="179222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9" name="Rectangle 8">
            <a:extLst>
              <a:ext uri="{FF2B5EF4-FFF2-40B4-BE49-F238E27FC236}">
                <a16:creationId xmlns:a16="http://schemas.microsoft.com/office/drawing/2014/main" id="{AA2C90E6-E7AF-BA63-C460-15830FD0E705}"/>
              </a:ext>
            </a:extLst>
          </p:cNvPr>
          <p:cNvSpPr/>
          <p:nvPr/>
        </p:nvSpPr>
        <p:spPr>
          <a:xfrm>
            <a:off x="0" y="2855028"/>
            <a:ext cx="12192000" cy="83231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a:defRPr/>
            </a:lvl1pPr>
          </a:lstStyle>
          <a:p>
            <a:r>
              <a:rPr lang="en-US"/>
              <a:t>Team slide x 6</a:t>
            </a:r>
            <a:endParaRPr lang="en-GB"/>
          </a:p>
        </p:txBody>
      </p:sp>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16088" y="1628775"/>
            <a:ext cx="1186045"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68D6F94-9FF5-701A-F43C-D4B8251B5F3B}"/>
              </a:ext>
            </a:extLst>
          </p:cNvPr>
          <p:cNvSpPr>
            <a:spLocks noGrp="1"/>
          </p:cNvSpPr>
          <p:nvPr>
            <p:ph type="pic" sz="quarter" idx="23"/>
          </p:nvPr>
        </p:nvSpPr>
        <p:spPr>
          <a:xfrm>
            <a:off x="4776351" y="1628775"/>
            <a:ext cx="1186045"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19" name="Picture Placeholder 3">
            <a:extLst>
              <a:ext uri="{FF2B5EF4-FFF2-40B4-BE49-F238E27FC236}">
                <a16:creationId xmlns:a16="http://schemas.microsoft.com/office/drawing/2014/main" id="{023FC1AB-C717-1F2C-48FF-2C10985E2D1F}"/>
              </a:ext>
            </a:extLst>
          </p:cNvPr>
          <p:cNvSpPr>
            <a:spLocks noGrp="1"/>
          </p:cNvSpPr>
          <p:nvPr>
            <p:ph type="pic" sz="quarter" idx="27"/>
          </p:nvPr>
        </p:nvSpPr>
        <p:spPr>
          <a:xfrm>
            <a:off x="8716893" y="1628775"/>
            <a:ext cx="1186045"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45" name="Picture Placeholder 3">
            <a:extLst>
              <a:ext uri="{FF2B5EF4-FFF2-40B4-BE49-F238E27FC236}">
                <a16:creationId xmlns:a16="http://schemas.microsoft.com/office/drawing/2014/main" id="{D7B792AF-4B54-9697-4494-85D1DE5C13EA}"/>
              </a:ext>
            </a:extLst>
          </p:cNvPr>
          <p:cNvSpPr>
            <a:spLocks noGrp="1"/>
          </p:cNvSpPr>
          <p:nvPr>
            <p:ph type="pic" sz="quarter" idx="35"/>
          </p:nvPr>
        </p:nvSpPr>
        <p:spPr>
          <a:xfrm>
            <a:off x="816088" y="3846128"/>
            <a:ext cx="1212619"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48" name="Picture Placeholder 3">
            <a:extLst>
              <a:ext uri="{FF2B5EF4-FFF2-40B4-BE49-F238E27FC236}">
                <a16:creationId xmlns:a16="http://schemas.microsoft.com/office/drawing/2014/main" id="{B76C49BD-177C-2E8F-4A12-CB561710B3FC}"/>
              </a:ext>
            </a:extLst>
          </p:cNvPr>
          <p:cNvSpPr>
            <a:spLocks noGrp="1"/>
          </p:cNvSpPr>
          <p:nvPr>
            <p:ph type="pic" sz="quarter" idx="38"/>
          </p:nvPr>
        </p:nvSpPr>
        <p:spPr>
          <a:xfrm>
            <a:off x="4781160" y="3846128"/>
            <a:ext cx="1212619"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51" name="Picture Placeholder 3">
            <a:extLst>
              <a:ext uri="{FF2B5EF4-FFF2-40B4-BE49-F238E27FC236}">
                <a16:creationId xmlns:a16="http://schemas.microsoft.com/office/drawing/2014/main" id="{1F867B8B-D7E0-B84B-4735-6C98B9E64E92}"/>
              </a:ext>
            </a:extLst>
          </p:cNvPr>
          <p:cNvSpPr>
            <a:spLocks noGrp="1"/>
          </p:cNvSpPr>
          <p:nvPr>
            <p:ph type="pic" sz="quarter" idx="41"/>
          </p:nvPr>
        </p:nvSpPr>
        <p:spPr>
          <a:xfrm>
            <a:off x="8726787" y="3846128"/>
            <a:ext cx="1212619" cy="1186045"/>
          </a:xfrm>
          <a:prstGeom prst="rect">
            <a:avLst/>
          </a:prstGeom>
          <a:solidFill>
            <a:srgbClr val="E7E7E8"/>
          </a:solidFill>
        </p:spPr>
        <p:txBody>
          <a:bodyPr lIns="72000" tIns="72000" rIns="72000"/>
          <a:lstStyle>
            <a:lvl1pPr>
              <a:defRPr>
                <a:solidFill>
                  <a:schemeClr val="tx1"/>
                </a:solidFill>
              </a:defRPr>
            </a:lvl1pPr>
          </a:lstStyle>
          <a:p>
            <a:r>
              <a:rPr lang="en-US"/>
              <a:t>Click icon to add picture</a:t>
            </a:r>
            <a:endParaRPr lang="en-GB"/>
          </a:p>
        </p:txBody>
      </p:sp>
      <p:sp>
        <p:nvSpPr>
          <p:cNvPr id="12" name="Text Placeholder 7">
            <a:extLst>
              <a:ext uri="{FF2B5EF4-FFF2-40B4-BE49-F238E27FC236}">
                <a16:creationId xmlns:a16="http://schemas.microsoft.com/office/drawing/2014/main" id="{40A93F65-0925-92FD-07D4-BD0F83CA350B}"/>
              </a:ext>
            </a:extLst>
          </p:cNvPr>
          <p:cNvSpPr>
            <a:spLocks noGrp="1"/>
          </p:cNvSpPr>
          <p:nvPr>
            <p:ph type="body" sz="quarter" idx="19" hasCustomPrompt="1"/>
          </p:nvPr>
        </p:nvSpPr>
        <p:spPr>
          <a:xfrm>
            <a:off x="816088" y="2941036"/>
            <a:ext cx="2707795"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13" name="Text Placeholder 7">
            <a:extLst>
              <a:ext uri="{FF2B5EF4-FFF2-40B4-BE49-F238E27FC236}">
                <a16:creationId xmlns:a16="http://schemas.microsoft.com/office/drawing/2014/main" id="{D007956B-5DAA-951F-2430-85E879EFA59F}"/>
              </a:ext>
            </a:extLst>
          </p:cNvPr>
          <p:cNvSpPr>
            <a:spLocks noGrp="1"/>
          </p:cNvSpPr>
          <p:nvPr>
            <p:ph type="body" sz="quarter" idx="22" hasCustomPrompt="1"/>
          </p:nvPr>
        </p:nvSpPr>
        <p:spPr>
          <a:xfrm>
            <a:off x="816088" y="3262559"/>
            <a:ext cx="2707795"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14" name="Picture Placeholder 3">
            <a:extLst>
              <a:ext uri="{FF2B5EF4-FFF2-40B4-BE49-F238E27FC236}">
                <a16:creationId xmlns:a16="http://schemas.microsoft.com/office/drawing/2014/main" id="{893DEB91-BD2C-6F2A-4F68-9AAE4779193B}"/>
              </a:ext>
            </a:extLst>
          </p:cNvPr>
          <p:cNvSpPr>
            <a:spLocks noGrp="1"/>
          </p:cNvSpPr>
          <p:nvPr>
            <p:ph type="pic" sz="quarter" idx="44"/>
          </p:nvPr>
        </p:nvSpPr>
        <p:spPr>
          <a:xfrm>
            <a:off x="816088" y="3846128"/>
            <a:ext cx="1222513"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15" name="Text Placeholder 7">
            <a:extLst>
              <a:ext uri="{FF2B5EF4-FFF2-40B4-BE49-F238E27FC236}">
                <a16:creationId xmlns:a16="http://schemas.microsoft.com/office/drawing/2014/main" id="{25231B2D-42A1-8C54-29F5-0D3A1AB8ABCB}"/>
              </a:ext>
            </a:extLst>
          </p:cNvPr>
          <p:cNvSpPr>
            <a:spLocks noGrp="1"/>
          </p:cNvSpPr>
          <p:nvPr>
            <p:ph type="body" sz="quarter" idx="36" hasCustomPrompt="1"/>
          </p:nvPr>
        </p:nvSpPr>
        <p:spPr>
          <a:xfrm>
            <a:off x="816088" y="5158389"/>
            <a:ext cx="2707795"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16" name="Text Placeholder 7">
            <a:extLst>
              <a:ext uri="{FF2B5EF4-FFF2-40B4-BE49-F238E27FC236}">
                <a16:creationId xmlns:a16="http://schemas.microsoft.com/office/drawing/2014/main" id="{093C62DE-F353-4E20-0689-7DAA11BA3687}"/>
              </a:ext>
            </a:extLst>
          </p:cNvPr>
          <p:cNvSpPr>
            <a:spLocks noGrp="1"/>
          </p:cNvSpPr>
          <p:nvPr>
            <p:ph type="body" sz="quarter" idx="37" hasCustomPrompt="1"/>
          </p:nvPr>
        </p:nvSpPr>
        <p:spPr>
          <a:xfrm>
            <a:off x="816088" y="5479912"/>
            <a:ext cx="2707795"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0" name="Text Placeholder 7">
            <a:extLst>
              <a:ext uri="{FF2B5EF4-FFF2-40B4-BE49-F238E27FC236}">
                <a16:creationId xmlns:a16="http://schemas.microsoft.com/office/drawing/2014/main" id="{9FE9DAF7-A021-06C3-D232-BFD2933F84B1}"/>
              </a:ext>
            </a:extLst>
          </p:cNvPr>
          <p:cNvSpPr>
            <a:spLocks noGrp="1"/>
          </p:cNvSpPr>
          <p:nvPr>
            <p:ph type="body" sz="quarter" idx="45" hasCustomPrompt="1"/>
          </p:nvPr>
        </p:nvSpPr>
        <p:spPr>
          <a:xfrm>
            <a:off x="4776351" y="2936750"/>
            <a:ext cx="2707795"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2" name="Text Placeholder 7">
            <a:extLst>
              <a:ext uri="{FF2B5EF4-FFF2-40B4-BE49-F238E27FC236}">
                <a16:creationId xmlns:a16="http://schemas.microsoft.com/office/drawing/2014/main" id="{6AC2754C-CB98-7C67-BA86-5487392EEA79}"/>
              </a:ext>
            </a:extLst>
          </p:cNvPr>
          <p:cNvSpPr>
            <a:spLocks noGrp="1"/>
          </p:cNvSpPr>
          <p:nvPr>
            <p:ph type="body" sz="quarter" idx="46" hasCustomPrompt="1"/>
          </p:nvPr>
        </p:nvSpPr>
        <p:spPr>
          <a:xfrm>
            <a:off x="4776351" y="3258273"/>
            <a:ext cx="2707795"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3" name="Picture Placeholder 3">
            <a:extLst>
              <a:ext uri="{FF2B5EF4-FFF2-40B4-BE49-F238E27FC236}">
                <a16:creationId xmlns:a16="http://schemas.microsoft.com/office/drawing/2014/main" id="{352B0F78-5708-0372-35A0-F652012EAE8D}"/>
              </a:ext>
            </a:extLst>
          </p:cNvPr>
          <p:cNvSpPr>
            <a:spLocks noGrp="1"/>
          </p:cNvSpPr>
          <p:nvPr>
            <p:ph type="pic" sz="quarter" idx="47"/>
          </p:nvPr>
        </p:nvSpPr>
        <p:spPr>
          <a:xfrm>
            <a:off x="4776351" y="3841842"/>
            <a:ext cx="1222513"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26" name="Text Placeholder 7">
            <a:extLst>
              <a:ext uri="{FF2B5EF4-FFF2-40B4-BE49-F238E27FC236}">
                <a16:creationId xmlns:a16="http://schemas.microsoft.com/office/drawing/2014/main" id="{C408D9ED-D17D-B672-334F-AD57158732BC}"/>
              </a:ext>
            </a:extLst>
          </p:cNvPr>
          <p:cNvSpPr>
            <a:spLocks noGrp="1"/>
          </p:cNvSpPr>
          <p:nvPr>
            <p:ph type="body" sz="quarter" idx="48" hasCustomPrompt="1"/>
          </p:nvPr>
        </p:nvSpPr>
        <p:spPr>
          <a:xfrm>
            <a:off x="4776351" y="5154103"/>
            <a:ext cx="2707795"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7" name="Text Placeholder 7">
            <a:extLst>
              <a:ext uri="{FF2B5EF4-FFF2-40B4-BE49-F238E27FC236}">
                <a16:creationId xmlns:a16="http://schemas.microsoft.com/office/drawing/2014/main" id="{0E0D9902-92D2-D4C2-957A-D4E758CCC8D8}"/>
              </a:ext>
            </a:extLst>
          </p:cNvPr>
          <p:cNvSpPr>
            <a:spLocks noGrp="1"/>
          </p:cNvSpPr>
          <p:nvPr>
            <p:ph type="body" sz="quarter" idx="49" hasCustomPrompt="1"/>
          </p:nvPr>
        </p:nvSpPr>
        <p:spPr>
          <a:xfrm>
            <a:off x="4776351" y="5475626"/>
            <a:ext cx="2707795"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8" name="Text Placeholder 7">
            <a:extLst>
              <a:ext uri="{FF2B5EF4-FFF2-40B4-BE49-F238E27FC236}">
                <a16:creationId xmlns:a16="http://schemas.microsoft.com/office/drawing/2014/main" id="{5F3B08BA-7969-01D5-E373-ABD637786CB1}"/>
              </a:ext>
            </a:extLst>
          </p:cNvPr>
          <p:cNvSpPr>
            <a:spLocks noGrp="1"/>
          </p:cNvSpPr>
          <p:nvPr>
            <p:ph type="body" sz="quarter" idx="50" hasCustomPrompt="1"/>
          </p:nvPr>
        </p:nvSpPr>
        <p:spPr>
          <a:xfrm>
            <a:off x="8716893" y="2940916"/>
            <a:ext cx="2707795"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9" name="Text Placeholder 7">
            <a:extLst>
              <a:ext uri="{FF2B5EF4-FFF2-40B4-BE49-F238E27FC236}">
                <a16:creationId xmlns:a16="http://schemas.microsoft.com/office/drawing/2014/main" id="{416E9675-0399-28CD-5973-90A9B071442A}"/>
              </a:ext>
            </a:extLst>
          </p:cNvPr>
          <p:cNvSpPr>
            <a:spLocks noGrp="1"/>
          </p:cNvSpPr>
          <p:nvPr>
            <p:ph type="body" sz="quarter" idx="51" hasCustomPrompt="1"/>
          </p:nvPr>
        </p:nvSpPr>
        <p:spPr>
          <a:xfrm>
            <a:off x="8716893" y="3262439"/>
            <a:ext cx="2707795"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30" name="Picture Placeholder 3">
            <a:extLst>
              <a:ext uri="{FF2B5EF4-FFF2-40B4-BE49-F238E27FC236}">
                <a16:creationId xmlns:a16="http://schemas.microsoft.com/office/drawing/2014/main" id="{D63379D6-6572-9E32-0421-6DF6B44AC8FD}"/>
              </a:ext>
            </a:extLst>
          </p:cNvPr>
          <p:cNvSpPr>
            <a:spLocks noGrp="1"/>
          </p:cNvSpPr>
          <p:nvPr>
            <p:ph type="pic" sz="quarter" idx="52"/>
          </p:nvPr>
        </p:nvSpPr>
        <p:spPr>
          <a:xfrm>
            <a:off x="8716893" y="3846008"/>
            <a:ext cx="1222513"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31" name="Text Placeholder 7">
            <a:extLst>
              <a:ext uri="{FF2B5EF4-FFF2-40B4-BE49-F238E27FC236}">
                <a16:creationId xmlns:a16="http://schemas.microsoft.com/office/drawing/2014/main" id="{E834C28D-8C7D-974B-10D5-B205D0EBDFA5}"/>
              </a:ext>
            </a:extLst>
          </p:cNvPr>
          <p:cNvSpPr>
            <a:spLocks noGrp="1"/>
          </p:cNvSpPr>
          <p:nvPr>
            <p:ph type="body" sz="quarter" idx="53" hasCustomPrompt="1"/>
          </p:nvPr>
        </p:nvSpPr>
        <p:spPr>
          <a:xfrm>
            <a:off x="8716893" y="5158269"/>
            <a:ext cx="2707795"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32" name="Text Placeholder 7">
            <a:extLst>
              <a:ext uri="{FF2B5EF4-FFF2-40B4-BE49-F238E27FC236}">
                <a16:creationId xmlns:a16="http://schemas.microsoft.com/office/drawing/2014/main" id="{EBA14631-C234-B996-559F-BCC65FBE18C5}"/>
              </a:ext>
            </a:extLst>
          </p:cNvPr>
          <p:cNvSpPr>
            <a:spLocks noGrp="1"/>
          </p:cNvSpPr>
          <p:nvPr>
            <p:ph type="body" sz="quarter" idx="54" hasCustomPrompt="1"/>
          </p:nvPr>
        </p:nvSpPr>
        <p:spPr>
          <a:xfrm>
            <a:off x="8716893" y="5479792"/>
            <a:ext cx="2707795" cy="274320"/>
          </a:xfrm>
        </p:spPr>
        <p:txBody>
          <a:bodyPr/>
          <a:lstStyle>
            <a:lvl1pPr marL="0" indent="0">
              <a:spcBef>
                <a:spcPts val="0"/>
              </a:spcBef>
              <a:buNone/>
              <a:defRPr sz="1400" b="0">
                <a:solidFill>
                  <a:schemeClr val="bg1"/>
                </a:solidFill>
                <a:latin typeface="+mn-lt"/>
              </a:defRPr>
            </a:lvl1pPr>
          </a:lstStyle>
          <a:p>
            <a:pPr lvl="0"/>
            <a:r>
              <a:rPr lang="en-US"/>
              <a:t>Title</a:t>
            </a:r>
          </a:p>
        </p:txBody>
      </p:sp>
      <p:grpSp>
        <p:nvGrpSpPr>
          <p:cNvPr id="2" name="Group 1">
            <a:extLst>
              <a:ext uri="{FF2B5EF4-FFF2-40B4-BE49-F238E27FC236}">
                <a16:creationId xmlns:a16="http://schemas.microsoft.com/office/drawing/2014/main" id="{16B2B300-BF77-D18F-9E52-2FC126FBBAFC}"/>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7B68E3D8-02C8-4EA9-D9C6-814016C0D54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7" name="Freeform 6">
              <a:extLst>
                <a:ext uri="{FF2B5EF4-FFF2-40B4-BE49-F238E27FC236}">
                  <a16:creationId xmlns:a16="http://schemas.microsoft.com/office/drawing/2014/main" id="{26255792-4E4D-9B21-2084-7E0D96EA1949}"/>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B36FE2F8-63F1-5161-D1CD-24196900CE8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D1DECEA-B0AD-208F-0220-DAD0AE9F410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0B0B587F-FBD4-B2CC-FD25-701848A423A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7E1C2CE-AAFC-74D1-D8EF-106F5087C1D0}"/>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FE0E92E5-1D12-DA96-9F91-B79F1FBFD95B}"/>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3" name="Slide Number Placeholder 2">
            <a:extLst>
              <a:ext uri="{FF2B5EF4-FFF2-40B4-BE49-F238E27FC236}">
                <a16:creationId xmlns:a16="http://schemas.microsoft.com/office/drawing/2014/main" id="{8B40AC40-04AB-1592-F097-AE893F4130D4}"/>
              </a:ext>
            </a:extLst>
          </p:cNvPr>
          <p:cNvSpPr>
            <a:spLocks noGrp="1"/>
          </p:cNvSpPr>
          <p:nvPr>
            <p:ph type="sldNum" sz="quarter" idx="55"/>
          </p:nvPr>
        </p:nvSpPr>
        <p:spPr/>
        <p:txBody>
          <a:bodyPr/>
          <a:lstStyle>
            <a:lvl1pPr>
              <a:defRPr>
                <a:solidFill>
                  <a:schemeClr val="bg1"/>
                </a:solidFill>
              </a:defRPr>
            </a:lvl1pPr>
          </a:lstStyle>
          <a:p>
            <a:fld id="{9E74224C-F5B0-D04D-98A9-64EC68DC7E07}" type="slidenum">
              <a:rPr lang="en-US" smtClean="0"/>
              <a:pPr/>
              <a:t>‹#›</a:t>
            </a:fld>
            <a:endParaRPr lang="en-US"/>
          </a:p>
        </p:txBody>
      </p:sp>
      <p:sp>
        <p:nvSpPr>
          <p:cNvPr id="17" name="TextBox 16">
            <a:extLst>
              <a:ext uri="{FF2B5EF4-FFF2-40B4-BE49-F238E27FC236}">
                <a16:creationId xmlns:a16="http://schemas.microsoft.com/office/drawing/2014/main" id="{A4066CF1-9222-668A-5912-A77EE6CB7F86}"/>
              </a:ext>
            </a:extLst>
          </p:cNvPr>
          <p:cNvSpPr txBox="1"/>
          <p:nvPr userDrawn="1"/>
        </p:nvSpPr>
        <p:spPr>
          <a:xfrm>
            <a:off x="10935540" y="6404716"/>
            <a:ext cx="354264" cy="153888"/>
          </a:xfrm>
          <a:prstGeom prst="rect">
            <a:avLst/>
          </a:prstGeom>
          <a:noFill/>
        </p:spPr>
        <p:txBody>
          <a:bodyPr wrap="none" lIns="0" tIns="0" rIns="0" bIns="0" rtlCol="0">
            <a:spAutoFit/>
          </a:bodyPr>
          <a:lstStyle/>
          <a:p>
            <a:pPr algn="l"/>
            <a:r>
              <a:rPr lang="en-US" sz="1000">
                <a:solidFill>
                  <a:schemeClr val="bg1"/>
                </a:solidFill>
              </a:rPr>
              <a:t>RSM |</a:t>
            </a:r>
          </a:p>
        </p:txBody>
      </p:sp>
    </p:spTree>
    <p:extLst>
      <p:ext uri="{BB962C8B-B14F-4D97-AF65-F5344CB8AC3E}">
        <p14:creationId xmlns:p14="http://schemas.microsoft.com/office/powerpoint/2010/main" val="2872161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 person team layout 2">
    <p:spTree>
      <p:nvGrpSpPr>
        <p:cNvPr id="1" name=""/>
        <p:cNvGrpSpPr/>
        <p:nvPr/>
      </p:nvGrpSpPr>
      <p:grpSpPr>
        <a:xfrm>
          <a:off x="0" y="0"/>
          <a:ext cx="0" cy="0"/>
          <a:chOff x="0" y="0"/>
          <a:chExt cx="0" cy="0"/>
        </a:xfrm>
      </p:grpSpPr>
      <p:sp>
        <p:nvSpPr>
          <p:cNvPr id="11" name="Picture Placeholder 3">
            <a:extLst>
              <a:ext uri="{FF2B5EF4-FFF2-40B4-BE49-F238E27FC236}">
                <a16:creationId xmlns:a16="http://schemas.microsoft.com/office/drawing/2014/main" id="{F3288F5F-2979-E222-A09C-51ED82E8C738}"/>
              </a:ext>
            </a:extLst>
          </p:cNvPr>
          <p:cNvSpPr>
            <a:spLocks noGrp="1"/>
          </p:cNvSpPr>
          <p:nvPr>
            <p:ph type="pic" sz="quarter" idx="15"/>
          </p:nvPr>
        </p:nvSpPr>
        <p:spPr>
          <a:xfrm>
            <a:off x="842662" y="1628775"/>
            <a:ext cx="1186045"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68D6F94-9FF5-701A-F43C-D4B8251B5F3B}"/>
              </a:ext>
            </a:extLst>
          </p:cNvPr>
          <p:cNvSpPr>
            <a:spLocks noGrp="1"/>
          </p:cNvSpPr>
          <p:nvPr>
            <p:ph type="pic" sz="quarter" idx="23"/>
          </p:nvPr>
        </p:nvSpPr>
        <p:spPr>
          <a:xfrm>
            <a:off x="4807734" y="1628775"/>
            <a:ext cx="1186045"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19" name="Picture Placeholder 3">
            <a:extLst>
              <a:ext uri="{FF2B5EF4-FFF2-40B4-BE49-F238E27FC236}">
                <a16:creationId xmlns:a16="http://schemas.microsoft.com/office/drawing/2014/main" id="{023FC1AB-C717-1F2C-48FF-2C10985E2D1F}"/>
              </a:ext>
            </a:extLst>
          </p:cNvPr>
          <p:cNvSpPr>
            <a:spLocks noGrp="1"/>
          </p:cNvSpPr>
          <p:nvPr>
            <p:ph type="pic" sz="quarter" idx="27"/>
          </p:nvPr>
        </p:nvSpPr>
        <p:spPr>
          <a:xfrm>
            <a:off x="8753361" y="1628775"/>
            <a:ext cx="1186045"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33" name="Rectangle 32">
            <a:extLst>
              <a:ext uri="{FF2B5EF4-FFF2-40B4-BE49-F238E27FC236}">
                <a16:creationId xmlns:a16="http://schemas.microsoft.com/office/drawing/2014/main" id="{1193C68E-2DFF-8552-3B1F-5A07D5095058}"/>
              </a:ext>
            </a:extLst>
          </p:cNvPr>
          <p:cNvSpPr/>
          <p:nvPr/>
        </p:nvSpPr>
        <p:spPr>
          <a:xfrm>
            <a:off x="4776351" y="2819400"/>
            <a:ext cx="2739178" cy="83231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36" name="Rectangle 35">
            <a:extLst>
              <a:ext uri="{FF2B5EF4-FFF2-40B4-BE49-F238E27FC236}">
                <a16:creationId xmlns:a16="http://schemas.microsoft.com/office/drawing/2014/main" id="{DF3A92B8-7E14-9893-AFE8-769FB16A863A}"/>
              </a:ext>
            </a:extLst>
          </p:cNvPr>
          <p:cNvSpPr/>
          <p:nvPr/>
        </p:nvSpPr>
        <p:spPr>
          <a:xfrm>
            <a:off x="8716893" y="2821543"/>
            <a:ext cx="2739178" cy="832318"/>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9" name="Rectangle 8">
            <a:extLst>
              <a:ext uri="{FF2B5EF4-FFF2-40B4-BE49-F238E27FC236}">
                <a16:creationId xmlns:a16="http://schemas.microsoft.com/office/drawing/2014/main" id="{AA2C90E6-E7AF-BA63-C460-15830FD0E705}"/>
              </a:ext>
            </a:extLst>
          </p:cNvPr>
          <p:cNvSpPr/>
          <p:nvPr/>
        </p:nvSpPr>
        <p:spPr>
          <a:xfrm>
            <a:off x="815975" y="2821544"/>
            <a:ext cx="2790395" cy="83231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marL="0" indent="0">
              <a:buFont typeface="Arial" panose="020B0604020202020204" pitchFamily="34" charset="0"/>
              <a:buNone/>
              <a:defRPr/>
            </a:lvl1pPr>
          </a:lstStyle>
          <a:p>
            <a:r>
              <a:rPr lang="en-US"/>
              <a:t>Team slide x 6</a:t>
            </a:r>
            <a:endParaRPr lang="en-GB"/>
          </a:p>
        </p:txBody>
      </p:sp>
      <p:sp>
        <p:nvSpPr>
          <p:cNvPr id="45" name="Picture Placeholder 3">
            <a:extLst>
              <a:ext uri="{FF2B5EF4-FFF2-40B4-BE49-F238E27FC236}">
                <a16:creationId xmlns:a16="http://schemas.microsoft.com/office/drawing/2014/main" id="{D7B792AF-4B54-9697-4494-85D1DE5C13EA}"/>
              </a:ext>
            </a:extLst>
          </p:cNvPr>
          <p:cNvSpPr>
            <a:spLocks noGrp="1"/>
          </p:cNvSpPr>
          <p:nvPr>
            <p:ph type="pic" sz="quarter" idx="35"/>
          </p:nvPr>
        </p:nvSpPr>
        <p:spPr>
          <a:xfrm>
            <a:off x="816088" y="3846128"/>
            <a:ext cx="1212619" cy="1186045"/>
          </a:xfrm>
          <a:prstGeom prst="rect">
            <a:avLst/>
          </a:prstGeom>
          <a:solidFill>
            <a:srgbClr val="E7E7E8"/>
          </a:solidFill>
        </p:spPr>
        <p:txBody>
          <a:bodyPr lIns="72000" tIns="72000" rIns="72000"/>
          <a:lstStyle>
            <a:lvl1pPr marL="0" indent="0">
              <a:buNone/>
              <a:defRPr>
                <a:solidFill>
                  <a:schemeClr val="tx1"/>
                </a:solidFill>
              </a:defRPr>
            </a:lvl1pPr>
          </a:lstStyle>
          <a:p>
            <a:r>
              <a:rPr lang="en-US"/>
              <a:t>Click icon to add picture</a:t>
            </a:r>
            <a:endParaRPr lang="en-GB"/>
          </a:p>
        </p:txBody>
      </p:sp>
      <p:sp>
        <p:nvSpPr>
          <p:cNvPr id="48" name="Picture Placeholder 3">
            <a:extLst>
              <a:ext uri="{FF2B5EF4-FFF2-40B4-BE49-F238E27FC236}">
                <a16:creationId xmlns:a16="http://schemas.microsoft.com/office/drawing/2014/main" id="{B76C49BD-177C-2E8F-4A12-CB561710B3FC}"/>
              </a:ext>
            </a:extLst>
          </p:cNvPr>
          <p:cNvSpPr>
            <a:spLocks noGrp="1"/>
          </p:cNvSpPr>
          <p:nvPr>
            <p:ph type="pic" sz="quarter" idx="38"/>
          </p:nvPr>
        </p:nvSpPr>
        <p:spPr>
          <a:xfrm>
            <a:off x="4781160" y="3846128"/>
            <a:ext cx="1212619" cy="1186045"/>
          </a:xfrm>
          <a:prstGeom prst="rect">
            <a:avLst/>
          </a:prstGeom>
          <a:solidFill>
            <a:srgbClr val="E7E7E8"/>
          </a:solidFill>
        </p:spPr>
        <p:txBody>
          <a:bodyPr lIns="72000" tIns="72000" rIns="72000"/>
          <a:lstStyle>
            <a:lvl1pPr marL="0" indent="0">
              <a:buNone/>
              <a:defRPr>
                <a:solidFill>
                  <a:schemeClr val="tx1"/>
                </a:solidFill>
              </a:defRPr>
            </a:lvl1pPr>
          </a:lstStyle>
          <a:p>
            <a:r>
              <a:rPr lang="en-US"/>
              <a:t>Click icon to add picture</a:t>
            </a:r>
            <a:endParaRPr lang="en-GB"/>
          </a:p>
        </p:txBody>
      </p:sp>
      <p:sp>
        <p:nvSpPr>
          <p:cNvPr id="51" name="Picture Placeholder 3">
            <a:extLst>
              <a:ext uri="{FF2B5EF4-FFF2-40B4-BE49-F238E27FC236}">
                <a16:creationId xmlns:a16="http://schemas.microsoft.com/office/drawing/2014/main" id="{1F867B8B-D7E0-B84B-4735-6C98B9E64E92}"/>
              </a:ext>
            </a:extLst>
          </p:cNvPr>
          <p:cNvSpPr>
            <a:spLocks noGrp="1"/>
          </p:cNvSpPr>
          <p:nvPr>
            <p:ph type="pic" sz="quarter" idx="41"/>
          </p:nvPr>
        </p:nvSpPr>
        <p:spPr>
          <a:xfrm>
            <a:off x="8726787" y="3846128"/>
            <a:ext cx="1212619" cy="1186045"/>
          </a:xfrm>
          <a:prstGeom prst="rect">
            <a:avLst/>
          </a:prstGeom>
          <a:solidFill>
            <a:srgbClr val="E7E7E8"/>
          </a:solidFill>
        </p:spPr>
        <p:txBody>
          <a:bodyPr lIns="72000" tIns="72000" rIns="72000"/>
          <a:lstStyle>
            <a:lvl1pPr marL="0" indent="0">
              <a:buNone/>
              <a:defRPr>
                <a:solidFill>
                  <a:schemeClr val="tx1"/>
                </a:solidFill>
              </a:defRPr>
            </a:lvl1pPr>
          </a:lstStyle>
          <a:p>
            <a:r>
              <a:rPr lang="en-US"/>
              <a:t>Click icon to add picture</a:t>
            </a:r>
            <a:endParaRPr lang="en-GB"/>
          </a:p>
        </p:txBody>
      </p:sp>
      <p:sp>
        <p:nvSpPr>
          <p:cNvPr id="14" name="Picture Placeholder 3">
            <a:extLst>
              <a:ext uri="{FF2B5EF4-FFF2-40B4-BE49-F238E27FC236}">
                <a16:creationId xmlns:a16="http://schemas.microsoft.com/office/drawing/2014/main" id="{893DEB91-BD2C-6F2A-4F68-9AAE4779193B}"/>
              </a:ext>
            </a:extLst>
          </p:cNvPr>
          <p:cNvSpPr>
            <a:spLocks noGrp="1"/>
          </p:cNvSpPr>
          <p:nvPr>
            <p:ph type="pic" sz="quarter" idx="44"/>
          </p:nvPr>
        </p:nvSpPr>
        <p:spPr>
          <a:xfrm>
            <a:off x="816088" y="3846128"/>
            <a:ext cx="1222513"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23" name="Picture Placeholder 3">
            <a:extLst>
              <a:ext uri="{FF2B5EF4-FFF2-40B4-BE49-F238E27FC236}">
                <a16:creationId xmlns:a16="http://schemas.microsoft.com/office/drawing/2014/main" id="{352B0F78-5708-0372-35A0-F652012EAE8D}"/>
              </a:ext>
            </a:extLst>
          </p:cNvPr>
          <p:cNvSpPr>
            <a:spLocks noGrp="1"/>
          </p:cNvSpPr>
          <p:nvPr>
            <p:ph type="pic" sz="quarter" idx="47"/>
          </p:nvPr>
        </p:nvSpPr>
        <p:spPr>
          <a:xfrm>
            <a:off x="4776351" y="3841842"/>
            <a:ext cx="1222513"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sp>
        <p:nvSpPr>
          <p:cNvPr id="30" name="Picture Placeholder 3">
            <a:extLst>
              <a:ext uri="{FF2B5EF4-FFF2-40B4-BE49-F238E27FC236}">
                <a16:creationId xmlns:a16="http://schemas.microsoft.com/office/drawing/2014/main" id="{D63379D6-6572-9E32-0421-6DF6B44AC8FD}"/>
              </a:ext>
            </a:extLst>
          </p:cNvPr>
          <p:cNvSpPr>
            <a:spLocks noGrp="1"/>
          </p:cNvSpPr>
          <p:nvPr>
            <p:ph type="pic" sz="quarter" idx="52"/>
          </p:nvPr>
        </p:nvSpPr>
        <p:spPr>
          <a:xfrm>
            <a:off x="8716893" y="3846008"/>
            <a:ext cx="1222513" cy="1186045"/>
          </a:xfrm>
          <a:prstGeom prst="rect">
            <a:avLst/>
          </a:prstGeom>
          <a:solidFill>
            <a:srgbClr val="E7E7E8"/>
          </a:solidFill>
        </p:spPr>
        <p:txBody>
          <a:bodyPr lIns="72000" tIns="72000" rIns="72000">
            <a:normAutofit/>
          </a:bodyPr>
          <a:lstStyle>
            <a:lvl1pPr marL="0" indent="0">
              <a:buNone/>
              <a:defRPr sz="1400" b="1">
                <a:solidFill>
                  <a:schemeClr val="accent4"/>
                </a:solidFill>
              </a:defRPr>
            </a:lvl1pPr>
          </a:lstStyle>
          <a:p>
            <a:r>
              <a:rPr lang="en-US"/>
              <a:t>Click icon to add picture</a:t>
            </a:r>
            <a:endParaRPr lang="en-GB"/>
          </a:p>
        </p:txBody>
      </p:sp>
      <p:grpSp>
        <p:nvGrpSpPr>
          <p:cNvPr id="2" name="Group 1">
            <a:extLst>
              <a:ext uri="{FF2B5EF4-FFF2-40B4-BE49-F238E27FC236}">
                <a16:creationId xmlns:a16="http://schemas.microsoft.com/office/drawing/2014/main" id="{16B2B300-BF77-D18F-9E52-2FC126FBBAFC}"/>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7B68E3D8-02C8-4EA9-D9C6-814016C0D54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6">
              <a:extLst>
                <a:ext uri="{FF2B5EF4-FFF2-40B4-BE49-F238E27FC236}">
                  <a16:creationId xmlns:a16="http://schemas.microsoft.com/office/drawing/2014/main" id="{26255792-4E4D-9B21-2084-7E0D96EA1949}"/>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7">
              <a:extLst>
                <a:ext uri="{FF2B5EF4-FFF2-40B4-BE49-F238E27FC236}">
                  <a16:creationId xmlns:a16="http://schemas.microsoft.com/office/drawing/2014/main" id="{B36FE2F8-63F1-5161-D1CD-24196900CE8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8" name="Freeform 17">
              <a:extLst>
                <a:ext uri="{FF2B5EF4-FFF2-40B4-BE49-F238E27FC236}">
                  <a16:creationId xmlns:a16="http://schemas.microsoft.com/office/drawing/2014/main" id="{2D1DECEA-B0AD-208F-0220-DAD0AE9F410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1" name="Freeform 20">
              <a:extLst>
                <a:ext uri="{FF2B5EF4-FFF2-40B4-BE49-F238E27FC236}">
                  <a16:creationId xmlns:a16="http://schemas.microsoft.com/office/drawing/2014/main" id="{0B0B587F-FBD4-B2CC-FD25-701848A423A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4" name="Freeform 33">
              <a:extLst>
                <a:ext uri="{FF2B5EF4-FFF2-40B4-BE49-F238E27FC236}">
                  <a16:creationId xmlns:a16="http://schemas.microsoft.com/office/drawing/2014/main" id="{A7E1C2CE-AAFC-74D1-D8EF-106F5087C1D0}"/>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5" name="Freeform 34">
              <a:extLst>
                <a:ext uri="{FF2B5EF4-FFF2-40B4-BE49-F238E27FC236}">
                  <a16:creationId xmlns:a16="http://schemas.microsoft.com/office/drawing/2014/main" id="{FE0E92E5-1D12-DA96-9F91-B79F1FBFD95B}"/>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37" name="Rectangle 36">
            <a:extLst>
              <a:ext uri="{FF2B5EF4-FFF2-40B4-BE49-F238E27FC236}">
                <a16:creationId xmlns:a16="http://schemas.microsoft.com/office/drawing/2014/main" id="{5C223A11-CCB1-D743-5008-DC91E984F25B}"/>
              </a:ext>
            </a:extLst>
          </p:cNvPr>
          <p:cNvSpPr/>
          <p:nvPr/>
        </p:nvSpPr>
        <p:spPr>
          <a:xfrm>
            <a:off x="4747941" y="5027887"/>
            <a:ext cx="2739178" cy="832318"/>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38" name="Rectangle 37">
            <a:extLst>
              <a:ext uri="{FF2B5EF4-FFF2-40B4-BE49-F238E27FC236}">
                <a16:creationId xmlns:a16="http://schemas.microsoft.com/office/drawing/2014/main" id="{6C2558CC-97D3-473C-1372-0B5C1B8DEDCB}"/>
              </a:ext>
            </a:extLst>
          </p:cNvPr>
          <p:cNvSpPr/>
          <p:nvPr/>
        </p:nvSpPr>
        <p:spPr>
          <a:xfrm>
            <a:off x="8701516" y="5030340"/>
            <a:ext cx="2739178" cy="83231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39" name="Rectangle 38">
            <a:extLst>
              <a:ext uri="{FF2B5EF4-FFF2-40B4-BE49-F238E27FC236}">
                <a16:creationId xmlns:a16="http://schemas.microsoft.com/office/drawing/2014/main" id="{AC33D218-3F82-13C1-CC36-18FD6BFC730D}"/>
              </a:ext>
            </a:extLst>
          </p:cNvPr>
          <p:cNvSpPr/>
          <p:nvPr/>
        </p:nvSpPr>
        <p:spPr>
          <a:xfrm>
            <a:off x="769215" y="5027887"/>
            <a:ext cx="2790395" cy="832318"/>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10" name="Slide Number Placeholder 9">
            <a:extLst>
              <a:ext uri="{FF2B5EF4-FFF2-40B4-BE49-F238E27FC236}">
                <a16:creationId xmlns:a16="http://schemas.microsoft.com/office/drawing/2014/main" id="{A34E436E-A404-9FC7-FA94-2B429C6F795A}"/>
              </a:ext>
            </a:extLst>
          </p:cNvPr>
          <p:cNvSpPr>
            <a:spLocks noGrp="1"/>
          </p:cNvSpPr>
          <p:nvPr>
            <p:ph type="sldNum" sz="quarter" idx="59"/>
          </p:nvPr>
        </p:nvSpPr>
        <p:spPr/>
        <p:txBody>
          <a:bodyPr/>
          <a:lstStyle/>
          <a:p>
            <a:fld id="{9E74224C-F5B0-D04D-98A9-64EC68DC7E07}" type="slidenum">
              <a:rPr lang="en-US" smtClean="0"/>
              <a:pPr/>
              <a:t>‹#›</a:t>
            </a:fld>
            <a:endParaRPr lang="en-US"/>
          </a:p>
        </p:txBody>
      </p:sp>
      <p:sp>
        <p:nvSpPr>
          <p:cNvPr id="3" name="Text Placeholder 7">
            <a:extLst>
              <a:ext uri="{FF2B5EF4-FFF2-40B4-BE49-F238E27FC236}">
                <a16:creationId xmlns:a16="http://schemas.microsoft.com/office/drawing/2014/main" id="{94CE1D0D-86E3-DA05-B3FD-1F62A8AF3A03}"/>
              </a:ext>
            </a:extLst>
          </p:cNvPr>
          <p:cNvSpPr>
            <a:spLocks noGrp="1"/>
          </p:cNvSpPr>
          <p:nvPr>
            <p:ph type="body" sz="quarter" idx="19" hasCustomPrompt="1"/>
          </p:nvPr>
        </p:nvSpPr>
        <p:spPr>
          <a:xfrm>
            <a:off x="890734" y="2941036"/>
            <a:ext cx="2533602"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15" name="Text Placeholder 7">
            <a:extLst>
              <a:ext uri="{FF2B5EF4-FFF2-40B4-BE49-F238E27FC236}">
                <a16:creationId xmlns:a16="http://schemas.microsoft.com/office/drawing/2014/main" id="{F9F0D8D3-07CB-5176-0E4F-70A745FBB928}"/>
              </a:ext>
            </a:extLst>
          </p:cNvPr>
          <p:cNvSpPr>
            <a:spLocks noGrp="1"/>
          </p:cNvSpPr>
          <p:nvPr>
            <p:ph type="body" sz="quarter" idx="22" hasCustomPrompt="1"/>
          </p:nvPr>
        </p:nvSpPr>
        <p:spPr>
          <a:xfrm>
            <a:off x="890734" y="3262559"/>
            <a:ext cx="2533602"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16" name="Text Placeholder 7">
            <a:extLst>
              <a:ext uri="{FF2B5EF4-FFF2-40B4-BE49-F238E27FC236}">
                <a16:creationId xmlns:a16="http://schemas.microsoft.com/office/drawing/2014/main" id="{FFFC785F-3358-E85C-6B76-CB9C41C74D66}"/>
              </a:ext>
            </a:extLst>
          </p:cNvPr>
          <p:cNvSpPr>
            <a:spLocks noGrp="1"/>
          </p:cNvSpPr>
          <p:nvPr>
            <p:ph type="body" sz="quarter" idx="36" hasCustomPrompt="1"/>
          </p:nvPr>
        </p:nvSpPr>
        <p:spPr>
          <a:xfrm>
            <a:off x="890734" y="5158389"/>
            <a:ext cx="2533602"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17" name="Text Placeholder 7">
            <a:extLst>
              <a:ext uri="{FF2B5EF4-FFF2-40B4-BE49-F238E27FC236}">
                <a16:creationId xmlns:a16="http://schemas.microsoft.com/office/drawing/2014/main" id="{E86CD1EE-B928-0025-90C9-C79022482470}"/>
              </a:ext>
            </a:extLst>
          </p:cNvPr>
          <p:cNvSpPr>
            <a:spLocks noGrp="1"/>
          </p:cNvSpPr>
          <p:nvPr>
            <p:ph type="body" sz="quarter" idx="37" hasCustomPrompt="1"/>
          </p:nvPr>
        </p:nvSpPr>
        <p:spPr>
          <a:xfrm>
            <a:off x="890734" y="5479912"/>
            <a:ext cx="2533602"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4" name="Text Placeholder 7">
            <a:extLst>
              <a:ext uri="{FF2B5EF4-FFF2-40B4-BE49-F238E27FC236}">
                <a16:creationId xmlns:a16="http://schemas.microsoft.com/office/drawing/2014/main" id="{2D9982CB-CA35-F11D-7957-F20901D14103}"/>
              </a:ext>
            </a:extLst>
          </p:cNvPr>
          <p:cNvSpPr>
            <a:spLocks noGrp="1"/>
          </p:cNvSpPr>
          <p:nvPr>
            <p:ph type="body" sz="quarter" idx="45" hasCustomPrompt="1"/>
          </p:nvPr>
        </p:nvSpPr>
        <p:spPr>
          <a:xfrm>
            <a:off x="4850997" y="2936750"/>
            <a:ext cx="2533602"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5" name="Text Placeholder 7">
            <a:extLst>
              <a:ext uri="{FF2B5EF4-FFF2-40B4-BE49-F238E27FC236}">
                <a16:creationId xmlns:a16="http://schemas.microsoft.com/office/drawing/2014/main" id="{711489DC-C46F-0F70-E8DA-B516F04D3570}"/>
              </a:ext>
            </a:extLst>
          </p:cNvPr>
          <p:cNvSpPr>
            <a:spLocks noGrp="1"/>
          </p:cNvSpPr>
          <p:nvPr>
            <p:ph type="body" sz="quarter" idx="46" hasCustomPrompt="1"/>
          </p:nvPr>
        </p:nvSpPr>
        <p:spPr>
          <a:xfrm>
            <a:off x="4850997" y="3258273"/>
            <a:ext cx="2533602"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6" name="Text Placeholder 7">
            <a:extLst>
              <a:ext uri="{FF2B5EF4-FFF2-40B4-BE49-F238E27FC236}">
                <a16:creationId xmlns:a16="http://schemas.microsoft.com/office/drawing/2014/main" id="{3735A8EA-ACF3-6B7B-7F7E-3BE7D9D574A6}"/>
              </a:ext>
            </a:extLst>
          </p:cNvPr>
          <p:cNvSpPr>
            <a:spLocks noGrp="1"/>
          </p:cNvSpPr>
          <p:nvPr>
            <p:ph type="body" sz="quarter" idx="48" hasCustomPrompt="1"/>
          </p:nvPr>
        </p:nvSpPr>
        <p:spPr>
          <a:xfrm>
            <a:off x="4850997" y="5154103"/>
            <a:ext cx="2533602"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7" name="Text Placeholder 7">
            <a:extLst>
              <a:ext uri="{FF2B5EF4-FFF2-40B4-BE49-F238E27FC236}">
                <a16:creationId xmlns:a16="http://schemas.microsoft.com/office/drawing/2014/main" id="{E3CE9184-6D43-F7BA-877D-80328FF67A53}"/>
              </a:ext>
            </a:extLst>
          </p:cNvPr>
          <p:cNvSpPr>
            <a:spLocks noGrp="1"/>
          </p:cNvSpPr>
          <p:nvPr>
            <p:ph type="body" sz="quarter" idx="49" hasCustomPrompt="1"/>
          </p:nvPr>
        </p:nvSpPr>
        <p:spPr>
          <a:xfrm>
            <a:off x="4850997" y="5475626"/>
            <a:ext cx="2533602"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31" name="Text Placeholder 7">
            <a:extLst>
              <a:ext uri="{FF2B5EF4-FFF2-40B4-BE49-F238E27FC236}">
                <a16:creationId xmlns:a16="http://schemas.microsoft.com/office/drawing/2014/main" id="{42589383-42F4-0B11-1A41-6F02EE4CAB2F}"/>
              </a:ext>
            </a:extLst>
          </p:cNvPr>
          <p:cNvSpPr>
            <a:spLocks noGrp="1"/>
          </p:cNvSpPr>
          <p:nvPr>
            <p:ph type="body" sz="quarter" idx="50" hasCustomPrompt="1"/>
          </p:nvPr>
        </p:nvSpPr>
        <p:spPr>
          <a:xfrm>
            <a:off x="8791539" y="2940916"/>
            <a:ext cx="2533602"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32" name="Text Placeholder 7">
            <a:extLst>
              <a:ext uri="{FF2B5EF4-FFF2-40B4-BE49-F238E27FC236}">
                <a16:creationId xmlns:a16="http://schemas.microsoft.com/office/drawing/2014/main" id="{D62F545D-DA09-CD10-DF0C-F3F17380BC41}"/>
              </a:ext>
            </a:extLst>
          </p:cNvPr>
          <p:cNvSpPr>
            <a:spLocks noGrp="1"/>
          </p:cNvSpPr>
          <p:nvPr>
            <p:ph type="body" sz="quarter" idx="51" hasCustomPrompt="1"/>
          </p:nvPr>
        </p:nvSpPr>
        <p:spPr>
          <a:xfrm>
            <a:off x="8791539" y="3262439"/>
            <a:ext cx="2533602"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7" name="Text Placeholder 7">
            <a:extLst>
              <a:ext uri="{FF2B5EF4-FFF2-40B4-BE49-F238E27FC236}">
                <a16:creationId xmlns:a16="http://schemas.microsoft.com/office/drawing/2014/main" id="{25277B30-7D43-EACF-B37D-DD84B776BF9E}"/>
              </a:ext>
            </a:extLst>
          </p:cNvPr>
          <p:cNvSpPr>
            <a:spLocks noGrp="1"/>
          </p:cNvSpPr>
          <p:nvPr>
            <p:ph type="body" sz="quarter" idx="53" hasCustomPrompt="1"/>
          </p:nvPr>
        </p:nvSpPr>
        <p:spPr>
          <a:xfrm>
            <a:off x="8791539" y="5158269"/>
            <a:ext cx="2533602"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49" name="Text Placeholder 7">
            <a:extLst>
              <a:ext uri="{FF2B5EF4-FFF2-40B4-BE49-F238E27FC236}">
                <a16:creationId xmlns:a16="http://schemas.microsoft.com/office/drawing/2014/main" id="{E4E22777-1548-F017-F572-8D6B95EAFFCE}"/>
              </a:ext>
            </a:extLst>
          </p:cNvPr>
          <p:cNvSpPr>
            <a:spLocks noGrp="1"/>
          </p:cNvSpPr>
          <p:nvPr>
            <p:ph type="body" sz="quarter" idx="54" hasCustomPrompt="1"/>
          </p:nvPr>
        </p:nvSpPr>
        <p:spPr>
          <a:xfrm>
            <a:off x="8791539" y="5479792"/>
            <a:ext cx="2533602" cy="274320"/>
          </a:xfrm>
        </p:spPr>
        <p:txBody>
          <a:bodyPr/>
          <a:lstStyle>
            <a:lvl1pPr marL="0" indent="0">
              <a:spcBef>
                <a:spcPts val="0"/>
              </a:spcBef>
              <a:buNone/>
              <a:defRPr sz="1400" b="0">
                <a:solidFill>
                  <a:schemeClr val="bg1"/>
                </a:solidFill>
                <a:latin typeface="+mn-lt"/>
              </a:defRPr>
            </a:lvl1pPr>
          </a:lstStyle>
          <a:p>
            <a:pPr lvl="0"/>
            <a:r>
              <a:rPr lang="en-US"/>
              <a:t>Title</a:t>
            </a:r>
          </a:p>
        </p:txBody>
      </p:sp>
    </p:spTree>
    <p:extLst>
      <p:ext uri="{BB962C8B-B14F-4D97-AF65-F5344CB8AC3E}">
        <p14:creationId xmlns:p14="http://schemas.microsoft.com/office/powerpoint/2010/main" val="2086730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person team layout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03B720-6873-4B42-8528-45D9C84527AB}"/>
              </a:ext>
            </a:extLst>
          </p:cNvPr>
          <p:cNvSpPr/>
          <p:nvPr/>
        </p:nvSpPr>
        <p:spPr>
          <a:xfrm>
            <a:off x="0" y="5065776"/>
            <a:ext cx="12192000" cy="179222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5" name="Rectangle 4">
            <a:extLst>
              <a:ext uri="{FF2B5EF4-FFF2-40B4-BE49-F238E27FC236}">
                <a16:creationId xmlns:a16="http://schemas.microsoft.com/office/drawing/2014/main" id="{680756A5-00B3-0BCE-70E9-F5F144376580}"/>
              </a:ext>
            </a:extLst>
          </p:cNvPr>
          <p:cNvSpPr/>
          <p:nvPr/>
        </p:nvSpPr>
        <p:spPr>
          <a:xfrm>
            <a:off x="0" y="2829568"/>
            <a:ext cx="12192000" cy="82803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bg1"/>
              </a:solidFill>
            </a:endParaRP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38986" cy="553998"/>
          </a:xfrm>
          <a:prstGeom prst="rect">
            <a:avLst/>
          </a:prstGeom>
        </p:spPr>
        <p:txBody>
          <a:bodyPr vert="horz" wrap="square" lIns="0" tIns="0" rIns="0" bIns="0" rtlCol="0" anchor="t" anchorCtr="0">
            <a:spAutoFit/>
          </a:bodyPr>
          <a:lstStyle>
            <a:lvl1pPr>
              <a:defRPr/>
            </a:lvl1pPr>
          </a:lstStyle>
          <a:p>
            <a:r>
              <a:rPr lang="en-US"/>
              <a:t>Team slide x 8</a:t>
            </a:r>
            <a:endParaRPr lang="en-GB"/>
          </a:p>
        </p:txBody>
      </p:sp>
      <p:sp>
        <p:nvSpPr>
          <p:cNvPr id="4" name="Picture Placeholder 3">
            <a:extLst>
              <a:ext uri="{FF2B5EF4-FFF2-40B4-BE49-F238E27FC236}">
                <a16:creationId xmlns:a16="http://schemas.microsoft.com/office/drawing/2014/main" id="{6FDE4188-E2AB-BE78-90DD-1E2188036A6D}"/>
              </a:ext>
            </a:extLst>
          </p:cNvPr>
          <p:cNvSpPr>
            <a:spLocks noGrp="1"/>
          </p:cNvSpPr>
          <p:nvPr>
            <p:ph type="pic" sz="quarter" idx="15"/>
          </p:nvPr>
        </p:nvSpPr>
        <p:spPr>
          <a:xfrm>
            <a:off x="816088" y="1628775"/>
            <a:ext cx="1186045" cy="1186045"/>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2" name="Picture Placeholder 3">
            <a:extLst>
              <a:ext uri="{FF2B5EF4-FFF2-40B4-BE49-F238E27FC236}">
                <a16:creationId xmlns:a16="http://schemas.microsoft.com/office/drawing/2014/main" id="{CA9A7A10-8E23-7ABC-C063-353A8D8785CA}"/>
              </a:ext>
            </a:extLst>
          </p:cNvPr>
          <p:cNvSpPr>
            <a:spLocks noGrp="1"/>
          </p:cNvSpPr>
          <p:nvPr>
            <p:ph type="pic" sz="quarter" idx="23"/>
          </p:nvPr>
        </p:nvSpPr>
        <p:spPr>
          <a:xfrm>
            <a:off x="3529633" y="1628775"/>
            <a:ext cx="1186045" cy="1186045"/>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15" name="Picture Placeholder 3">
            <a:extLst>
              <a:ext uri="{FF2B5EF4-FFF2-40B4-BE49-F238E27FC236}">
                <a16:creationId xmlns:a16="http://schemas.microsoft.com/office/drawing/2014/main" id="{FDD7D3F9-6CEE-87E9-C7BC-17F0A716B4D8}"/>
              </a:ext>
            </a:extLst>
          </p:cNvPr>
          <p:cNvSpPr>
            <a:spLocks noGrp="1"/>
          </p:cNvSpPr>
          <p:nvPr>
            <p:ph type="pic" sz="quarter" idx="27"/>
          </p:nvPr>
        </p:nvSpPr>
        <p:spPr>
          <a:xfrm>
            <a:off x="6248400" y="1628775"/>
            <a:ext cx="1186045" cy="1186045"/>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22" name="Picture Placeholder 3">
            <a:extLst>
              <a:ext uri="{FF2B5EF4-FFF2-40B4-BE49-F238E27FC236}">
                <a16:creationId xmlns:a16="http://schemas.microsoft.com/office/drawing/2014/main" id="{39D14E4D-15CE-6A3B-EEEC-38478C81CD50}"/>
              </a:ext>
            </a:extLst>
          </p:cNvPr>
          <p:cNvSpPr>
            <a:spLocks noGrp="1"/>
          </p:cNvSpPr>
          <p:nvPr>
            <p:ph type="pic" sz="quarter" idx="35"/>
          </p:nvPr>
        </p:nvSpPr>
        <p:spPr>
          <a:xfrm>
            <a:off x="816088" y="3846128"/>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0" name="Picture Placeholder 3">
            <a:extLst>
              <a:ext uri="{FF2B5EF4-FFF2-40B4-BE49-F238E27FC236}">
                <a16:creationId xmlns:a16="http://schemas.microsoft.com/office/drawing/2014/main" id="{6F988C83-F565-7C63-0E48-19C1874AA996}"/>
              </a:ext>
            </a:extLst>
          </p:cNvPr>
          <p:cNvSpPr>
            <a:spLocks noGrp="1"/>
          </p:cNvSpPr>
          <p:nvPr>
            <p:ph type="pic" sz="quarter" idx="38"/>
          </p:nvPr>
        </p:nvSpPr>
        <p:spPr>
          <a:xfrm>
            <a:off x="3529633" y="3846128"/>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3" name="Picture Placeholder 3">
            <a:extLst>
              <a:ext uri="{FF2B5EF4-FFF2-40B4-BE49-F238E27FC236}">
                <a16:creationId xmlns:a16="http://schemas.microsoft.com/office/drawing/2014/main" id="{F895E542-A01B-9B4C-2279-89E2F0AD6A85}"/>
              </a:ext>
            </a:extLst>
          </p:cNvPr>
          <p:cNvSpPr>
            <a:spLocks noGrp="1"/>
          </p:cNvSpPr>
          <p:nvPr>
            <p:ph type="pic" sz="quarter" idx="41"/>
          </p:nvPr>
        </p:nvSpPr>
        <p:spPr>
          <a:xfrm>
            <a:off x="6248400" y="3846128"/>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6" name="Picture Placeholder 3">
            <a:extLst>
              <a:ext uri="{FF2B5EF4-FFF2-40B4-BE49-F238E27FC236}">
                <a16:creationId xmlns:a16="http://schemas.microsoft.com/office/drawing/2014/main" id="{E5170D71-9E6A-98B0-D397-960B050D03C1}"/>
              </a:ext>
            </a:extLst>
          </p:cNvPr>
          <p:cNvSpPr>
            <a:spLocks noGrp="1"/>
          </p:cNvSpPr>
          <p:nvPr>
            <p:ph type="pic" sz="quarter" idx="44"/>
          </p:nvPr>
        </p:nvSpPr>
        <p:spPr>
          <a:xfrm>
            <a:off x="8925833" y="1628775"/>
            <a:ext cx="1186045" cy="1186045"/>
          </a:xfrm>
          <a:prstGeom prst="rect">
            <a:avLst/>
          </a:prstGeom>
          <a:solidFill>
            <a:srgbClr val="E7E7E8"/>
          </a:solidFill>
        </p:spPr>
        <p:txBody>
          <a:bodyPr lIns="72000" tIns="72000" rIns="72000"/>
          <a:lstStyle>
            <a:lvl1pPr marL="0" indent="0">
              <a:buNone/>
              <a:defRPr b="1"/>
            </a:lvl1pPr>
          </a:lstStyle>
          <a:p>
            <a:r>
              <a:rPr lang="en-US"/>
              <a:t>Click icon to add picture</a:t>
            </a:r>
            <a:endParaRPr lang="en-GB"/>
          </a:p>
        </p:txBody>
      </p:sp>
      <p:sp>
        <p:nvSpPr>
          <p:cNvPr id="39" name="Picture Placeholder 3">
            <a:extLst>
              <a:ext uri="{FF2B5EF4-FFF2-40B4-BE49-F238E27FC236}">
                <a16:creationId xmlns:a16="http://schemas.microsoft.com/office/drawing/2014/main" id="{428A82AD-0D4A-D943-F542-AF9FAED850D5}"/>
              </a:ext>
            </a:extLst>
          </p:cNvPr>
          <p:cNvSpPr>
            <a:spLocks noGrp="1"/>
          </p:cNvSpPr>
          <p:nvPr>
            <p:ph type="pic" sz="quarter" idx="47"/>
          </p:nvPr>
        </p:nvSpPr>
        <p:spPr>
          <a:xfrm>
            <a:off x="8925833" y="3846128"/>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grpSp>
        <p:nvGrpSpPr>
          <p:cNvPr id="2" name="Group 1">
            <a:extLst>
              <a:ext uri="{FF2B5EF4-FFF2-40B4-BE49-F238E27FC236}">
                <a16:creationId xmlns:a16="http://schemas.microsoft.com/office/drawing/2014/main" id="{7242A219-B11B-0685-ABFB-AF45DDFD1558}"/>
              </a:ext>
            </a:extLst>
          </p:cNvPr>
          <p:cNvGrpSpPr/>
          <p:nvPr/>
        </p:nvGrpSpPr>
        <p:grpSpPr>
          <a:xfrm>
            <a:off x="10863102" y="309052"/>
            <a:ext cx="911847" cy="382707"/>
            <a:chOff x="7459170" y="481236"/>
            <a:chExt cx="2697427" cy="1132124"/>
          </a:xfrm>
        </p:grpSpPr>
        <p:sp>
          <p:nvSpPr>
            <p:cNvPr id="8" name="Freeform 7">
              <a:extLst>
                <a:ext uri="{FF2B5EF4-FFF2-40B4-BE49-F238E27FC236}">
                  <a16:creationId xmlns:a16="http://schemas.microsoft.com/office/drawing/2014/main" id="{FA0DE544-FFBA-8474-E76F-6218DD1BB0F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3BE7E6EF-6A42-D707-9464-9DA80D12E2A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EBAC19B-D761-0EF0-6A28-01E5C3DC33D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FCCE27E2-C9E7-7619-94BA-79C71052375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56A22896-9BE5-18EF-9293-1D3A5E8197BA}"/>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BC8F2BA3-339E-6A43-10B5-2AF4C69D071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9EF6E0D-D343-199A-E1EF-AE81719FD7B4}"/>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7" name="Slide Number Placeholder 6">
            <a:extLst>
              <a:ext uri="{FF2B5EF4-FFF2-40B4-BE49-F238E27FC236}">
                <a16:creationId xmlns:a16="http://schemas.microsoft.com/office/drawing/2014/main" id="{AC0EAB92-388B-094C-A989-336235980C87}"/>
              </a:ext>
            </a:extLst>
          </p:cNvPr>
          <p:cNvSpPr>
            <a:spLocks noGrp="1"/>
          </p:cNvSpPr>
          <p:nvPr>
            <p:ph type="sldNum" sz="quarter" idx="50"/>
          </p:nvPr>
        </p:nvSpPr>
        <p:spPr/>
        <p:txBody>
          <a:bodyPr/>
          <a:lstStyle>
            <a:lvl1pPr>
              <a:defRPr>
                <a:solidFill>
                  <a:schemeClr val="bg1"/>
                </a:solidFill>
              </a:defRPr>
            </a:lvl1pPr>
          </a:lstStyle>
          <a:p>
            <a:fld id="{9E74224C-F5B0-D04D-98A9-64EC68DC7E07}" type="slidenum">
              <a:rPr lang="en-US" smtClean="0"/>
              <a:pPr/>
              <a:t>‹#›</a:t>
            </a:fld>
            <a:endParaRPr lang="en-US"/>
          </a:p>
        </p:txBody>
      </p:sp>
      <p:sp>
        <p:nvSpPr>
          <p:cNvPr id="19" name="TextBox 18">
            <a:extLst>
              <a:ext uri="{FF2B5EF4-FFF2-40B4-BE49-F238E27FC236}">
                <a16:creationId xmlns:a16="http://schemas.microsoft.com/office/drawing/2014/main" id="{FA24971F-09F2-B3AD-AB00-E6B1740C90CC}"/>
              </a:ext>
            </a:extLst>
          </p:cNvPr>
          <p:cNvSpPr txBox="1"/>
          <p:nvPr userDrawn="1"/>
        </p:nvSpPr>
        <p:spPr>
          <a:xfrm>
            <a:off x="10935540" y="6404716"/>
            <a:ext cx="354264" cy="153888"/>
          </a:xfrm>
          <a:prstGeom prst="rect">
            <a:avLst/>
          </a:prstGeom>
          <a:noFill/>
        </p:spPr>
        <p:txBody>
          <a:bodyPr wrap="none" lIns="0" tIns="0" rIns="0" bIns="0" rtlCol="0">
            <a:spAutoFit/>
          </a:bodyPr>
          <a:lstStyle/>
          <a:p>
            <a:pPr algn="l"/>
            <a:r>
              <a:rPr lang="en-US" sz="1000">
                <a:solidFill>
                  <a:schemeClr val="bg1"/>
                </a:solidFill>
              </a:rPr>
              <a:t>RSM |</a:t>
            </a:r>
          </a:p>
        </p:txBody>
      </p:sp>
      <p:sp>
        <p:nvSpPr>
          <p:cNvPr id="24" name="Text Placeholder 7">
            <a:extLst>
              <a:ext uri="{FF2B5EF4-FFF2-40B4-BE49-F238E27FC236}">
                <a16:creationId xmlns:a16="http://schemas.microsoft.com/office/drawing/2014/main" id="{532D542C-9525-7D3F-2E08-6EF6FBD50EA8}"/>
              </a:ext>
            </a:extLst>
          </p:cNvPr>
          <p:cNvSpPr>
            <a:spLocks noGrp="1"/>
          </p:cNvSpPr>
          <p:nvPr>
            <p:ph type="body" sz="quarter" idx="19" hasCustomPrompt="1"/>
          </p:nvPr>
        </p:nvSpPr>
        <p:spPr>
          <a:xfrm>
            <a:off x="816088" y="2941036"/>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5" name="Text Placeholder 7">
            <a:extLst>
              <a:ext uri="{FF2B5EF4-FFF2-40B4-BE49-F238E27FC236}">
                <a16:creationId xmlns:a16="http://schemas.microsoft.com/office/drawing/2014/main" id="{C351CC29-8126-06E3-566A-DBA82D95FD22}"/>
              </a:ext>
            </a:extLst>
          </p:cNvPr>
          <p:cNvSpPr>
            <a:spLocks noGrp="1"/>
          </p:cNvSpPr>
          <p:nvPr>
            <p:ph type="body" sz="quarter" idx="22" hasCustomPrompt="1"/>
          </p:nvPr>
        </p:nvSpPr>
        <p:spPr>
          <a:xfrm>
            <a:off x="816088" y="3262559"/>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6" name="Text Placeholder 7">
            <a:extLst>
              <a:ext uri="{FF2B5EF4-FFF2-40B4-BE49-F238E27FC236}">
                <a16:creationId xmlns:a16="http://schemas.microsoft.com/office/drawing/2014/main" id="{63E18A8C-5687-94AB-ED40-93A405EB699E}"/>
              </a:ext>
            </a:extLst>
          </p:cNvPr>
          <p:cNvSpPr>
            <a:spLocks noGrp="1"/>
          </p:cNvSpPr>
          <p:nvPr>
            <p:ph type="body" sz="quarter" idx="36" hasCustomPrompt="1"/>
          </p:nvPr>
        </p:nvSpPr>
        <p:spPr>
          <a:xfrm>
            <a:off x="816088" y="5158389"/>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42" name="Text Placeholder 7">
            <a:extLst>
              <a:ext uri="{FF2B5EF4-FFF2-40B4-BE49-F238E27FC236}">
                <a16:creationId xmlns:a16="http://schemas.microsoft.com/office/drawing/2014/main" id="{0BDCB05A-8B1B-E2D7-1734-A0898B8A5A19}"/>
              </a:ext>
            </a:extLst>
          </p:cNvPr>
          <p:cNvSpPr>
            <a:spLocks noGrp="1"/>
          </p:cNvSpPr>
          <p:nvPr>
            <p:ph type="body" sz="quarter" idx="37" hasCustomPrompt="1"/>
          </p:nvPr>
        </p:nvSpPr>
        <p:spPr>
          <a:xfrm>
            <a:off x="816088" y="5479912"/>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3" name="Text Placeholder 7">
            <a:extLst>
              <a:ext uri="{FF2B5EF4-FFF2-40B4-BE49-F238E27FC236}">
                <a16:creationId xmlns:a16="http://schemas.microsoft.com/office/drawing/2014/main" id="{631F4CC3-67F8-559C-3D11-8FCD27B5535C}"/>
              </a:ext>
            </a:extLst>
          </p:cNvPr>
          <p:cNvSpPr>
            <a:spLocks noGrp="1"/>
          </p:cNvSpPr>
          <p:nvPr>
            <p:ph type="body" sz="quarter" idx="45" hasCustomPrompt="1"/>
          </p:nvPr>
        </p:nvSpPr>
        <p:spPr>
          <a:xfrm>
            <a:off x="3529633" y="2936750"/>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44" name="Text Placeholder 7">
            <a:extLst>
              <a:ext uri="{FF2B5EF4-FFF2-40B4-BE49-F238E27FC236}">
                <a16:creationId xmlns:a16="http://schemas.microsoft.com/office/drawing/2014/main" id="{544FC3A3-56A8-34DF-5326-9CFC7B969C69}"/>
              </a:ext>
            </a:extLst>
          </p:cNvPr>
          <p:cNvSpPr>
            <a:spLocks noGrp="1"/>
          </p:cNvSpPr>
          <p:nvPr>
            <p:ph type="body" sz="quarter" idx="46" hasCustomPrompt="1"/>
          </p:nvPr>
        </p:nvSpPr>
        <p:spPr>
          <a:xfrm>
            <a:off x="3529633" y="3258273"/>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5" name="Text Placeholder 7">
            <a:extLst>
              <a:ext uri="{FF2B5EF4-FFF2-40B4-BE49-F238E27FC236}">
                <a16:creationId xmlns:a16="http://schemas.microsoft.com/office/drawing/2014/main" id="{63EA308D-E61A-B9FE-0E23-CD1E2DC710BF}"/>
              </a:ext>
            </a:extLst>
          </p:cNvPr>
          <p:cNvSpPr>
            <a:spLocks noGrp="1"/>
          </p:cNvSpPr>
          <p:nvPr>
            <p:ph type="body" sz="quarter" idx="48" hasCustomPrompt="1"/>
          </p:nvPr>
        </p:nvSpPr>
        <p:spPr>
          <a:xfrm>
            <a:off x="3529633" y="5154103"/>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46" name="Text Placeholder 7">
            <a:extLst>
              <a:ext uri="{FF2B5EF4-FFF2-40B4-BE49-F238E27FC236}">
                <a16:creationId xmlns:a16="http://schemas.microsoft.com/office/drawing/2014/main" id="{AD122378-F0EE-BA96-CF2A-159B4E0C1B26}"/>
              </a:ext>
            </a:extLst>
          </p:cNvPr>
          <p:cNvSpPr>
            <a:spLocks noGrp="1"/>
          </p:cNvSpPr>
          <p:nvPr>
            <p:ph type="body" sz="quarter" idx="49" hasCustomPrompt="1"/>
          </p:nvPr>
        </p:nvSpPr>
        <p:spPr>
          <a:xfrm>
            <a:off x="3529633" y="5475626"/>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7" name="Text Placeholder 7">
            <a:extLst>
              <a:ext uri="{FF2B5EF4-FFF2-40B4-BE49-F238E27FC236}">
                <a16:creationId xmlns:a16="http://schemas.microsoft.com/office/drawing/2014/main" id="{F553B820-93FA-274D-CF01-40F1FDD53D5C}"/>
              </a:ext>
            </a:extLst>
          </p:cNvPr>
          <p:cNvSpPr>
            <a:spLocks noGrp="1"/>
          </p:cNvSpPr>
          <p:nvPr>
            <p:ph type="body" sz="quarter" idx="51" hasCustomPrompt="1"/>
          </p:nvPr>
        </p:nvSpPr>
        <p:spPr>
          <a:xfrm>
            <a:off x="6248400" y="2940916"/>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48" name="Text Placeholder 7">
            <a:extLst>
              <a:ext uri="{FF2B5EF4-FFF2-40B4-BE49-F238E27FC236}">
                <a16:creationId xmlns:a16="http://schemas.microsoft.com/office/drawing/2014/main" id="{3AF8D05D-8D9C-711F-42B4-464FA543B029}"/>
              </a:ext>
            </a:extLst>
          </p:cNvPr>
          <p:cNvSpPr>
            <a:spLocks noGrp="1"/>
          </p:cNvSpPr>
          <p:nvPr>
            <p:ph type="body" sz="quarter" idx="52" hasCustomPrompt="1"/>
          </p:nvPr>
        </p:nvSpPr>
        <p:spPr>
          <a:xfrm>
            <a:off x="6248400" y="3262439"/>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9" name="Text Placeholder 7">
            <a:extLst>
              <a:ext uri="{FF2B5EF4-FFF2-40B4-BE49-F238E27FC236}">
                <a16:creationId xmlns:a16="http://schemas.microsoft.com/office/drawing/2014/main" id="{86F990CB-80EC-D858-37CE-9156AA940A7A}"/>
              </a:ext>
            </a:extLst>
          </p:cNvPr>
          <p:cNvSpPr>
            <a:spLocks noGrp="1"/>
          </p:cNvSpPr>
          <p:nvPr>
            <p:ph type="body" sz="quarter" idx="53" hasCustomPrompt="1"/>
          </p:nvPr>
        </p:nvSpPr>
        <p:spPr>
          <a:xfrm>
            <a:off x="6248400" y="5158269"/>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0" name="Text Placeholder 7">
            <a:extLst>
              <a:ext uri="{FF2B5EF4-FFF2-40B4-BE49-F238E27FC236}">
                <a16:creationId xmlns:a16="http://schemas.microsoft.com/office/drawing/2014/main" id="{E80C2246-5488-D13F-70C2-66166826851E}"/>
              </a:ext>
            </a:extLst>
          </p:cNvPr>
          <p:cNvSpPr>
            <a:spLocks noGrp="1"/>
          </p:cNvSpPr>
          <p:nvPr>
            <p:ph type="body" sz="quarter" idx="54" hasCustomPrompt="1"/>
          </p:nvPr>
        </p:nvSpPr>
        <p:spPr>
          <a:xfrm>
            <a:off x="6248400" y="5479792"/>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51" name="Text Placeholder 7">
            <a:extLst>
              <a:ext uri="{FF2B5EF4-FFF2-40B4-BE49-F238E27FC236}">
                <a16:creationId xmlns:a16="http://schemas.microsoft.com/office/drawing/2014/main" id="{81BAA5F7-B1D0-AEC8-3A32-A111C00B9D00}"/>
              </a:ext>
            </a:extLst>
          </p:cNvPr>
          <p:cNvSpPr>
            <a:spLocks noGrp="1"/>
          </p:cNvSpPr>
          <p:nvPr>
            <p:ph type="body" sz="quarter" idx="55" hasCustomPrompt="1"/>
          </p:nvPr>
        </p:nvSpPr>
        <p:spPr>
          <a:xfrm>
            <a:off x="8925833" y="2934696"/>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2" name="Text Placeholder 7">
            <a:extLst>
              <a:ext uri="{FF2B5EF4-FFF2-40B4-BE49-F238E27FC236}">
                <a16:creationId xmlns:a16="http://schemas.microsoft.com/office/drawing/2014/main" id="{24D4F19F-5CA8-5652-E45D-2E0CAE24597B}"/>
              </a:ext>
            </a:extLst>
          </p:cNvPr>
          <p:cNvSpPr>
            <a:spLocks noGrp="1"/>
          </p:cNvSpPr>
          <p:nvPr>
            <p:ph type="body" sz="quarter" idx="56" hasCustomPrompt="1"/>
          </p:nvPr>
        </p:nvSpPr>
        <p:spPr>
          <a:xfrm>
            <a:off x="8925833" y="3256219"/>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53" name="Text Placeholder 7">
            <a:extLst>
              <a:ext uri="{FF2B5EF4-FFF2-40B4-BE49-F238E27FC236}">
                <a16:creationId xmlns:a16="http://schemas.microsoft.com/office/drawing/2014/main" id="{58A55350-5E99-6297-A459-ECD30A1B3B53}"/>
              </a:ext>
            </a:extLst>
          </p:cNvPr>
          <p:cNvSpPr>
            <a:spLocks noGrp="1"/>
          </p:cNvSpPr>
          <p:nvPr>
            <p:ph type="body" sz="quarter" idx="57" hasCustomPrompt="1"/>
          </p:nvPr>
        </p:nvSpPr>
        <p:spPr>
          <a:xfrm>
            <a:off x="8925833" y="5152049"/>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4" name="Text Placeholder 7">
            <a:extLst>
              <a:ext uri="{FF2B5EF4-FFF2-40B4-BE49-F238E27FC236}">
                <a16:creationId xmlns:a16="http://schemas.microsoft.com/office/drawing/2014/main" id="{D97A068A-812D-5CC0-0491-46FB10B3B596}"/>
              </a:ext>
            </a:extLst>
          </p:cNvPr>
          <p:cNvSpPr>
            <a:spLocks noGrp="1"/>
          </p:cNvSpPr>
          <p:nvPr>
            <p:ph type="body" sz="quarter" idx="58" hasCustomPrompt="1"/>
          </p:nvPr>
        </p:nvSpPr>
        <p:spPr>
          <a:xfrm>
            <a:off x="8925833" y="5473572"/>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Tree>
    <p:extLst>
      <p:ext uri="{BB962C8B-B14F-4D97-AF65-F5344CB8AC3E}">
        <p14:creationId xmlns:p14="http://schemas.microsoft.com/office/powerpoint/2010/main" val="4208279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 person team layout 2">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82245C6-F16E-8213-38E5-62108F819245}"/>
              </a:ext>
            </a:extLst>
          </p:cNvPr>
          <p:cNvSpPr/>
          <p:nvPr/>
        </p:nvSpPr>
        <p:spPr>
          <a:xfrm>
            <a:off x="3529633" y="2810971"/>
            <a:ext cx="2517465" cy="828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42" name="Rectangle 41">
            <a:extLst>
              <a:ext uri="{FF2B5EF4-FFF2-40B4-BE49-F238E27FC236}">
                <a16:creationId xmlns:a16="http://schemas.microsoft.com/office/drawing/2014/main" id="{7ABF6761-038E-532E-6741-0C80FA054AAE}"/>
              </a:ext>
            </a:extLst>
          </p:cNvPr>
          <p:cNvSpPr/>
          <p:nvPr/>
        </p:nvSpPr>
        <p:spPr>
          <a:xfrm>
            <a:off x="6272966" y="2814820"/>
            <a:ext cx="2491664" cy="82803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43" name="Rectangle 42">
            <a:extLst>
              <a:ext uri="{FF2B5EF4-FFF2-40B4-BE49-F238E27FC236}">
                <a16:creationId xmlns:a16="http://schemas.microsoft.com/office/drawing/2014/main" id="{DCBF3824-7421-DFC7-BFDA-9A641635C396}"/>
              </a:ext>
            </a:extLst>
          </p:cNvPr>
          <p:cNvSpPr/>
          <p:nvPr/>
        </p:nvSpPr>
        <p:spPr>
          <a:xfrm>
            <a:off x="8944686" y="2807741"/>
            <a:ext cx="2491664" cy="82803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5" name="Rectangle 4">
            <a:extLst>
              <a:ext uri="{FF2B5EF4-FFF2-40B4-BE49-F238E27FC236}">
                <a16:creationId xmlns:a16="http://schemas.microsoft.com/office/drawing/2014/main" id="{680756A5-00B3-0BCE-70E9-F5F144376580}"/>
              </a:ext>
            </a:extLst>
          </p:cNvPr>
          <p:cNvSpPr/>
          <p:nvPr/>
        </p:nvSpPr>
        <p:spPr>
          <a:xfrm>
            <a:off x="813671" y="2810971"/>
            <a:ext cx="2521667" cy="82803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6" name="Title Placeholder 13">
            <a:extLst>
              <a:ext uri="{FF2B5EF4-FFF2-40B4-BE49-F238E27FC236}">
                <a16:creationId xmlns:a16="http://schemas.microsoft.com/office/drawing/2014/main" id="{592688DB-71B7-B072-9D6F-E53D3F2321AC}"/>
              </a:ext>
            </a:extLst>
          </p:cNvPr>
          <p:cNvSpPr>
            <a:spLocks noGrp="1"/>
          </p:cNvSpPr>
          <p:nvPr>
            <p:ph type="title" hasCustomPrompt="1"/>
          </p:nvPr>
        </p:nvSpPr>
        <p:spPr>
          <a:xfrm>
            <a:off x="815974" y="709937"/>
            <a:ext cx="10638986" cy="553998"/>
          </a:xfrm>
          <a:prstGeom prst="rect">
            <a:avLst/>
          </a:prstGeom>
        </p:spPr>
        <p:txBody>
          <a:bodyPr vert="horz" wrap="square" lIns="0" tIns="0" rIns="0" bIns="0" rtlCol="0" anchor="t" anchorCtr="0">
            <a:spAutoFit/>
          </a:bodyPr>
          <a:lstStyle>
            <a:lvl1pPr marL="0" indent="0">
              <a:buFont typeface="Arial" panose="020B0604020202020204" pitchFamily="34" charset="0"/>
              <a:buNone/>
              <a:defRPr/>
            </a:lvl1pPr>
          </a:lstStyle>
          <a:p>
            <a:r>
              <a:rPr lang="en-US"/>
              <a:t>Team slide x 8</a:t>
            </a:r>
            <a:endParaRPr lang="en-GB"/>
          </a:p>
        </p:txBody>
      </p:sp>
      <p:sp>
        <p:nvSpPr>
          <p:cNvPr id="4" name="Picture Placeholder 3">
            <a:extLst>
              <a:ext uri="{FF2B5EF4-FFF2-40B4-BE49-F238E27FC236}">
                <a16:creationId xmlns:a16="http://schemas.microsoft.com/office/drawing/2014/main" id="{6FDE4188-E2AB-BE78-90DD-1E2188036A6D}"/>
              </a:ext>
            </a:extLst>
          </p:cNvPr>
          <p:cNvSpPr>
            <a:spLocks noGrp="1"/>
          </p:cNvSpPr>
          <p:nvPr>
            <p:ph type="pic" sz="quarter" idx="15"/>
          </p:nvPr>
        </p:nvSpPr>
        <p:spPr>
          <a:xfrm>
            <a:off x="835809" y="1615327"/>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12" name="Picture Placeholder 3">
            <a:extLst>
              <a:ext uri="{FF2B5EF4-FFF2-40B4-BE49-F238E27FC236}">
                <a16:creationId xmlns:a16="http://schemas.microsoft.com/office/drawing/2014/main" id="{CA9A7A10-8E23-7ABC-C063-353A8D8785CA}"/>
              </a:ext>
            </a:extLst>
          </p:cNvPr>
          <p:cNvSpPr>
            <a:spLocks noGrp="1"/>
          </p:cNvSpPr>
          <p:nvPr>
            <p:ph type="pic" sz="quarter" idx="23"/>
          </p:nvPr>
        </p:nvSpPr>
        <p:spPr>
          <a:xfrm>
            <a:off x="3549354" y="1615327"/>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15" name="Picture Placeholder 3">
            <a:extLst>
              <a:ext uri="{FF2B5EF4-FFF2-40B4-BE49-F238E27FC236}">
                <a16:creationId xmlns:a16="http://schemas.microsoft.com/office/drawing/2014/main" id="{FDD7D3F9-6CEE-87E9-C7BC-17F0A716B4D8}"/>
              </a:ext>
            </a:extLst>
          </p:cNvPr>
          <p:cNvSpPr>
            <a:spLocks noGrp="1"/>
          </p:cNvSpPr>
          <p:nvPr>
            <p:ph type="pic" sz="quarter" idx="27"/>
          </p:nvPr>
        </p:nvSpPr>
        <p:spPr>
          <a:xfrm>
            <a:off x="6286941" y="1615327"/>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22" name="Picture Placeholder 3">
            <a:extLst>
              <a:ext uri="{FF2B5EF4-FFF2-40B4-BE49-F238E27FC236}">
                <a16:creationId xmlns:a16="http://schemas.microsoft.com/office/drawing/2014/main" id="{39D14E4D-15CE-6A3B-EEEC-38478C81CD50}"/>
              </a:ext>
            </a:extLst>
          </p:cNvPr>
          <p:cNvSpPr>
            <a:spLocks noGrp="1"/>
          </p:cNvSpPr>
          <p:nvPr>
            <p:ph type="pic" sz="quarter" idx="35"/>
          </p:nvPr>
        </p:nvSpPr>
        <p:spPr>
          <a:xfrm>
            <a:off x="816088" y="3846128"/>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0" name="Picture Placeholder 3">
            <a:extLst>
              <a:ext uri="{FF2B5EF4-FFF2-40B4-BE49-F238E27FC236}">
                <a16:creationId xmlns:a16="http://schemas.microsoft.com/office/drawing/2014/main" id="{6F988C83-F565-7C63-0E48-19C1874AA996}"/>
              </a:ext>
            </a:extLst>
          </p:cNvPr>
          <p:cNvSpPr>
            <a:spLocks noGrp="1"/>
          </p:cNvSpPr>
          <p:nvPr>
            <p:ph type="pic" sz="quarter" idx="38"/>
          </p:nvPr>
        </p:nvSpPr>
        <p:spPr>
          <a:xfrm>
            <a:off x="3534383" y="3851322"/>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3" name="Picture Placeholder 3">
            <a:extLst>
              <a:ext uri="{FF2B5EF4-FFF2-40B4-BE49-F238E27FC236}">
                <a16:creationId xmlns:a16="http://schemas.microsoft.com/office/drawing/2014/main" id="{F895E542-A01B-9B4C-2279-89E2F0AD6A85}"/>
              </a:ext>
            </a:extLst>
          </p:cNvPr>
          <p:cNvSpPr>
            <a:spLocks noGrp="1"/>
          </p:cNvSpPr>
          <p:nvPr>
            <p:ph type="pic" sz="quarter" idx="41"/>
          </p:nvPr>
        </p:nvSpPr>
        <p:spPr>
          <a:xfrm>
            <a:off x="6271113" y="3856719"/>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6" name="Picture Placeholder 3">
            <a:extLst>
              <a:ext uri="{FF2B5EF4-FFF2-40B4-BE49-F238E27FC236}">
                <a16:creationId xmlns:a16="http://schemas.microsoft.com/office/drawing/2014/main" id="{E5170D71-9E6A-98B0-D397-960B050D03C1}"/>
              </a:ext>
            </a:extLst>
          </p:cNvPr>
          <p:cNvSpPr>
            <a:spLocks noGrp="1"/>
          </p:cNvSpPr>
          <p:nvPr>
            <p:ph type="pic" sz="quarter" idx="44"/>
          </p:nvPr>
        </p:nvSpPr>
        <p:spPr>
          <a:xfrm>
            <a:off x="8945554" y="1615327"/>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sp>
        <p:nvSpPr>
          <p:cNvPr id="39" name="Picture Placeholder 3">
            <a:extLst>
              <a:ext uri="{FF2B5EF4-FFF2-40B4-BE49-F238E27FC236}">
                <a16:creationId xmlns:a16="http://schemas.microsoft.com/office/drawing/2014/main" id="{428A82AD-0D4A-D943-F542-AF9FAED850D5}"/>
              </a:ext>
            </a:extLst>
          </p:cNvPr>
          <p:cNvSpPr>
            <a:spLocks noGrp="1"/>
          </p:cNvSpPr>
          <p:nvPr>
            <p:ph type="pic" sz="quarter" idx="47"/>
          </p:nvPr>
        </p:nvSpPr>
        <p:spPr>
          <a:xfrm>
            <a:off x="8954173" y="3846128"/>
            <a:ext cx="1186045" cy="1186045"/>
          </a:xfrm>
          <a:prstGeom prst="rect">
            <a:avLst/>
          </a:prstGeom>
          <a:solidFill>
            <a:srgbClr val="E7E7E8"/>
          </a:solidFill>
        </p:spPr>
        <p:txBody>
          <a:bodyPr lIns="72000" tIns="72000" rIns="72000"/>
          <a:lstStyle>
            <a:lvl1pPr marL="0" indent="0">
              <a:buNone/>
              <a:defRPr b="1">
                <a:solidFill>
                  <a:schemeClr val="accent4"/>
                </a:solidFill>
              </a:defRPr>
            </a:lvl1pPr>
          </a:lstStyle>
          <a:p>
            <a:r>
              <a:rPr lang="en-US"/>
              <a:t>Click icon to add picture</a:t>
            </a:r>
            <a:endParaRPr lang="en-GB"/>
          </a:p>
        </p:txBody>
      </p:sp>
      <p:grpSp>
        <p:nvGrpSpPr>
          <p:cNvPr id="2" name="Group 1">
            <a:extLst>
              <a:ext uri="{FF2B5EF4-FFF2-40B4-BE49-F238E27FC236}">
                <a16:creationId xmlns:a16="http://schemas.microsoft.com/office/drawing/2014/main" id="{7242A219-B11B-0685-ABFB-AF45DDFD1558}"/>
              </a:ext>
            </a:extLst>
          </p:cNvPr>
          <p:cNvGrpSpPr/>
          <p:nvPr/>
        </p:nvGrpSpPr>
        <p:grpSpPr>
          <a:xfrm>
            <a:off x="10863102" y="309052"/>
            <a:ext cx="911847" cy="382707"/>
            <a:chOff x="7459170" y="481236"/>
            <a:chExt cx="2697427" cy="1132124"/>
          </a:xfrm>
        </p:grpSpPr>
        <p:sp>
          <p:nvSpPr>
            <p:cNvPr id="8" name="Freeform 7">
              <a:extLst>
                <a:ext uri="{FF2B5EF4-FFF2-40B4-BE49-F238E27FC236}">
                  <a16:creationId xmlns:a16="http://schemas.microsoft.com/office/drawing/2014/main" id="{FA0DE544-FFBA-8474-E76F-6218DD1BB0F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3BE7E6EF-6A42-D707-9464-9DA80D12E2A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7" name="Freeform 16">
              <a:extLst>
                <a:ext uri="{FF2B5EF4-FFF2-40B4-BE49-F238E27FC236}">
                  <a16:creationId xmlns:a16="http://schemas.microsoft.com/office/drawing/2014/main" id="{DEBAC19B-D761-0EF0-6A28-01E5C3DC33D8}"/>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8" name="Freeform 17">
              <a:extLst>
                <a:ext uri="{FF2B5EF4-FFF2-40B4-BE49-F238E27FC236}">
                  <a16:creationId xmlns:a16="http://schemas.microsoft.com/office/drawing/2014/main" id="{FCCE27E2-C9E7-7619-94BA-79C71052375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1" name="Freeform 20">
              <a:extLst>
                <a:ext uri="{FF2B5EF4-FFF2-40B4-BE49-F238E27FC236}">
                  <a16:creationId xmlns:a16="http://schemas.microsoft.com/office/drawing/2014/main" id="{56A22896-9BE5-18EF-9293-1D3A5E8197BA}"/>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8" name="Freeform 27">
              <a:extLst>
                <a:ext uri="{FF2B5EF4-FFF2-40B4-BE49-F238E27FC236}">
                  <a16:creationId xmlns:a16="http://schemas.microsoft.com/office/drawing/2014/main" id="{BC8F2BA3-339E-6A43-10B5-2AF4C69D071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9" name="Freeform 28">
              <a:extLst>
                <a:ext uri="{FF2B5EF4-FFF2-40B4-BE49-F238E27FC236}">
                  <a16:creationId xmlns:a16="http://schemas.microsoft.com/office/drawing/2014/main" id="{39EF6E0D-D343-199A-E1EF-AE81719FD7B4}"/>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45" name="Rectangle 44">
            <a:extLst>
              <a:ext uri="{FF2B5EF4-FFF2-40B4-BE49-F238E27FC236}">
                <a16:creationId xmlns:a16="http://schemas.microsoft.com/office/drawing/2014/main" id="{FDF54747-D981-EEC8-B08A-A52DEAC1CD94}"/>
              </a:ext>
            </a:extLst>
          </p:cNvPr>
          <p:cNvSpPr/>
          <p:nvPr/>
        </p:nvSpPr>
        <p:spPr>
          <a:xfrm>
            <a:off x="3527697" y="5038311"/>
            <a:ext cx="2517465" cy="828032"/>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46" name="Rectangle 45">
            <a:extLst>
              <a:ext uri="{FF2B5EF4-FFF2-40B4-BE49-F238E27FC236}">
                <a16:creationId xmlns:a16="http://schemas.microsoft.com/office/drawing/2014/main" id="{EC46CF0B-CCD5-AA47-3C03-702D6CFBBBA4}"/>
              </a:ext>
            </a:extLst>
          </p:cNvPr>
          <p:cNvSpPr/>
          <p:nvPr/>
        </p:nvSpPr>
        <p:spPr>
          <a:xfrm>
            <a:off x="6242413" y="5042764"/>
            <a:ext cx="2491664" cy="828032"/>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47" name="Rectangle 46">
            <a:extLst>
              <a:ext uri="{FF2B5EF4-FFF2-40B4-BE49-F238E27FC236}">
                <a16:creationId xmlns:a16="http://schemas.microsoft.com/office/drawing/2014/main" id="{78134FDD-F308-A60A-D1E4-1D9926C04DB4}"/>
              </a:ext>
            </a:extLst>
          </p:cNvPr>
          <p:cNvSpPr/>
          <p:nvPr/>
        </p:nvSpPr>
        <p:spPr>
          <a:xfrm>
            <a:off x="8947325" y="5032173"/>
            <a:ext cx="2491664" cy="82803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48" name="Rectangle 47">
            <a:extLst>
              <a:ext uri="{FF2B5EF4-FFF2-40B4-BE49-F238E27FC236}">
                <a16:creationId xmlns:a16="http://schemas.microsoft.com/office/drawing/2014/main" id="{28328140-706D-17DE-7EA0-B7022AEB917B}"/>
              </a:ext>
            </a:extLst>
          </p:cNvPr>
          <p:cNvSpPr/>
          <p:nvPr/>
        </p:nvSpPr>
        <p:spPr>
          <a:xfrm>
            <a:off x="811946" y="5032173"/>
            <a:ext cx="2521667" cy="82803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solidFill>
                <a:schemeClr val="bg1"/>
              </a:solidFill>
            </a:endParaRPr>
          </a:p>
        </p:txBody>
      </p:sp>
      <p:sp>
        <p:nvSpPr>
          <p:cNvPr id="7" name="Slide Number Placeholder 6">
            <a:extLst>
              <a:ext uri="{FF2B5EF4-FFF2-40B4-BE49-F238E27FC236}">
                <a16:creationId xmlns:a16="http://schemas.microsoft.com/office/drawing/2014/main" id="{FA7E2D72-2889-18F3-A6C8-9A54BEBFBDCA}"/>
              </a:ext>
            </a:extLst>
          </p:cNvPr>
          <p:cNvSpPr>
            <a:spLocks noGrp="1"/>
          </p:cNvSpPr>
          <p:nvPr>
            <p:ph type="sldNum" sz="quarter" idx="56"/>
          </p:nvPr>
        </p:nvSpPr>
        <p:spPr/>
        <p:txBody>
          <a:bodyPr/>
          <a:lstStyle/>
          <a:p>
            <a:fld id="{9E74224C-F5B0-D04D-98A9-64EC68DC7E07}" type="slidenum">
              <a:rPr lang="en-US" smtClean="0"/>
              <a:pPr/>
              <a:t>‹#›</a:t>
            </a:fld>
            <a:endParaRPr lang="en-US"/>
          </a:p>
        </p:txBody>
      </p:sp>
      <p:sp>
        <p:nvSpPr>
          <p:cNvPr id="3" name="Text Placeholder 7">
            <a:extLst>
              <a:ext uri="{FF2B5EF4-FFF2-40B4-BE49-F238E27FC236}">
                <a16:creationId xmlns:a16="http://schemas.microsoft.com/office/drawing/2014/main" id="{8B15B888-C202-2E66-4123-DC20906E3508}"/>
              </a:ext>
            </a:extLst>
          </p:cNvPr>
          <p:cNvSpPr>
            <a:spLocks noGrp="1"/>
          </p:cNvSpPr>
          <p:nvPr>
            <p:ph type="body" sz="quarter" idx="19" hasCustomPrompt="1"/>
          </p:nvPr>
        </p:nvSpPr>
        <p:spPr>
          <a:xfrm>
            <a:off x="918724" y="2941036"/>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19" name="Text Placeholder 7">
            <a:extLst>
              <a:ext uri="{FF2B5EF4-FFF2-40B4-BE49-F238E27FC236}">
                <a16:creationId xmlns:a16="http://schemas.microsoft.com/office/drawing/2014/main" id="{1B77F678-9832-B9DE-4315-62B5FC1DCF0E}"/>
              </a:ext>
            </a:extLst>
          </p:cNvPr>
          <p:cNvSpPr>
            <a:spLocks noGrp="1"/>
          </p:cNvSpPr>
          <p:nvPr>
            <p:ph type="body" sz="quarter" idx="22" hasCustomPrompt="1"/>
          </p:nvPr>
        </p:nvSpPr>
        <p:spPr>
          <a:xfrm>
            <a:off x="918724" y="3262559"/>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3" name="Text Placeholder 7">
            <a:extLst>
              <a:ext uri="{FF2B5EF4-FFF2-40B4-BE49-F238E27FC236}">
                <a16:creationId xmlns:a16="http://schemas.microsoft.com/office/drawing/2014/main" id="{508A8EA7-81D8-3FD4-D148-8EB3BE3A1B41}"/>
              </a:ext>
            </a:extLst>
          </p:cNvPr>
          <p:cNvSpPr>
            <a:spLocks noGrp="1"/>
          </p:cNvSpPr>
          <p:nvPr>
            <p:ph type="body" sz="quarter" idx="36" hasCustomPrompt="1"/>
          </p:nvPr>
        </p:nvSpPr>
        <p:spPr>
          <a:xfrm>
            <a:off x="918724" y="5158389"/>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4" name="Text Placeholder 7">
            <a:extLst>
              <a:ext uri="{FF2B5EF4-FFF2-40B4-BE49-F238E27FC236}">
                <a16:creationId xmlns:a16="http://schemas.microsoft.com/office/drawing/2014/main" id="{6BEA2887-AA8B-9BD6-32A3-577AEB8AC2ED}"/>
              </a:ext>
            </a:extLst>
          </p:cNvPr>
          <p:cNvSpPr>
            <a:spLocks noGrp="1"/>
          </p:cNvSpPr>
          <p:nvPr>
            <p:ph type="body" sz="quarter" idx="37" hasCustomPrompt="1"/>
          </p:nvPr>
        </p:nvSpPr>
        <p:spPr>
          <a:xfrm>
            <a:off x="918724" y="5479912"/>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25" name="Text Placeholder 7">
            <a:extLst>
              <a:ext uri="{FF2B5EF4-FFF2-40B4-BE49-F238E27FC236}">
                <a16:creationId xmlns:a16="http://schemas.microsoft.com/office/drawing/2014/main" id="{32D7EDB4-89B4-24DD-1C3E-76475F8452B5}"/>
              </a:ext>
            </a:extLst>
          </p:cNvPr>
          <p:cNvSpPr>
            <a:spLocks noGrp="1"/>
          </p:cNvSpPr>
          <p:nvPr>
            <p:ph type="body" sz="quarter" idx="45" hasCustomPrompt="1"/>
          </p:nvPr>
        </p:nvSpPr>
        <p:spPr>
          <a:xfrm>
            <a:off x="3632269" y="2936750"/>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27" name="Text Placeholder 7">
            <a:extLst>
              <a:ext uri="{FF2B5EF4-FFF2-40B4-BE49-F238E27FC236}">
                <a16:creationId xmlns:a16="http://schemas.microsoft.com/office/drawing/2014/main" id="{C8FA238D-2DF1-3280-2DB4-905BDF2CAD28}"/>
              </a:ext>
            </a:extLst>
          </p:cNvPr>
          <p:cNvSpPr>
            <a:spLocks noGrp="1"/>
          </p:cNvSpPr>
          <p:nvPr>
            <p:ph type="body" sz="quarter" idx="46" hasCustomPrompt="1"/>
          </p:nvPr>
        </p:nvSpPr>
        <p:spPr>
          <a:xfrm>
            <a:off x="3632269" y="3258273"/>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31" name="Text Placeholder 7">
            <a:extLst>
              <a:ext uri="{FF2B5EF4-FFF2-40B4-BE49-F238E27FC236}">
                <a16:creationId xmlns:a16="http://schemas.microsoft.com/office/drawing/2014/main" id="{B99C5653-A275-006E-B1E8-F0B7CF0C9A0E}"/>
              </a:ext>
            </a:extLst>
          </p:cNvPr>
          <p:cNvSpPr>
            <a:spLocks noGrp="1"/>
          </p:cNvSpPr>
          <p:nvPr>
            <p:ph type="body" sz="quarter" idx="48" hasCustomPrompt="1"/>
          </p:nvPr>
        </p:nvSpPr>
        <p:spPr>
          <a:xfrm>
            <a:off x="3632269" y="5154103"/>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32" name="Text Placeholder 7">
            <a:extLst>
              <a:ext uri="{FF2B5EF4-FFF2-40B4-BE49-F238E27FC236}">
                <a16:creationId xmlns:a16="http://schemas.microsoft.com/office/drawing/2014/main" id="{84ADE6F4-C2E6-9DAF-FC4A-31922CB1CB9C}"/>
              </a:ext>
            </a:extLst>
          </p:cNvPr>
          <p:cNvSpPr>
            <a:spLocks noGrp="1"/>
          </p:cNvSpPr>
          <p:nvPr>
            <p:ph type="body" sz="quarter" idx="49" hasCustomPrompt="1"/>
          </p:nvPr>
        </p:nvSpPr>
        <p:spPr>
          <a:xfrm>
            <a:off x="3632269" y="5475626"/>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34" name="Text Placeholder 7">
            <a:extLst>
              <a:ext uri="{FF2B5EF4-FFF2-40B4-BE49-F238E27FC236}">
                <a16:creationId xmlns:a16="http://schemas.microsoft.com/office/drawing/2014/main" id="{02DF7E7D-D9BD-1271-937E-FD32DECC1F6C}"/>
              </a:ext>
            </a:extLst>
          </p:cNvPr>
          <p:cNvSpPr>
            <a:spLocks noGrp="1"/>
          </p:cNvSpPr>
          <p:nvPr>
            <p:ph type="body" sz="quarter" idx="51" hasCustomPrompt="1"/>
          </p:nvPr>
        </p:nvSpPr>
        <p:spPr>
          <a:xfrm>
            <a:off x="6351036" y="2940916"/>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35" name="Text Placeholder 7">
            <a:extLst>
              <a:ext uri="{FF2B5EF4-FFF2-40B4-BE49-F238E27FC236}">
                <a16:creationId xmlns:a16="http://schemas.microsoft.com/office/drawing/2014/main" id="{525CC10E-7A8B-7D0E-C966-75BC0DCC4BFB}"/>
              </a:ext>
            </a:extLst>
          </p:cNvPr>
          <p:cNvSpPr>
            <a:spLocks noGrp="1"/>
          </p:cNvSpPr>
          <p:nvPr>
            <p:ph type="body" sz="quarter" idx="52" hasCustomPrompt="1"/>
          </p:nvPr>
        </p:nvSpPr>
        <p:spPr>
          <a:xfrm>
            <a:off x="6351036" y="3262439"/>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0" name="Text Placeholder 7">
            <a:extLst>
              <a:ext uri="{FF2B5EF4-FFF2-40B4-BE49-F238E27FC236}">
                <a16:creationId xmlns:a16="http://schemas.microsoft.com/office/drawing/2014/main" id="{0E048EC8-E6FA-600C-C62F-75AF07976CA2}"/>
              </a:ext>
            </a:extLst>
          </p:cNvPr>
          <p:cNvSpPr>
            <a:spLocks noGrp="1"/>
          </p:cNvSpPr>
          <p:nvPr>
            <p:ph type="body" sz="quarter" idx="53" hasCustomPrompt="1"/>
          </p:nvPr>
        </p:nvSpPr>
        <p:spPr>
          <a:xfrm>
            <a:off x="6351036" y="5158269"/>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41" name="Text Placeholder 7">
            <a:extLst>
              <a:ext uri="{FF2B5EF4-FFF2-40B4-BE49-F238E27FC236}">
                <a16:creationId xmlns:a16="http://schemas.microsoft.com/office/drawing/2014/main" id="{76E98BA9-5089-7717-3FFF-0DBE868B43E4}"/>
              </a:ext>
            </a:extLst>
          </p:cNvPr>
          <p:cNvSpPr>
            <a:spLocks noGrp="1"/>
          </p:cNvSpPr>
          <p:nvPr>
            <p:ph type="body" sz="quarter" idx="54" hasCustomPrompt="1"/>
          </p:nvPr>
        </p:nvSpPr>
        <p:spPr>
          <a:xfrm>
            <a:off x="6351036" y="5479792"/>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44" name="Text Placeholder 7">
            <a:extLst>
              <a:ext uri="{FF2B5EF4-FFF2-40B4-BE49-F238E27FC236}">
                <a16:creationId xmlns:a16="http://schemas.microsoft.com/office/drawing/2014/main" id="{0F09DAE7-98B8-4197-1CE6-4DCD5F1EB190}"/>
              </a:ext>
            </a:extLst>
          </p:cNvPr>
          <p:cNvSpPr>
            <a:spLocks noGrp="1"/>
          </p:cNvSpPr>
          <p:nvPr>
            <p:ph type="body" sz="quarter" idx="55" hasCustomPrompt="1"/>
          </p:nvPr>
        </p:nvSpPr>
        <p:spPr>
          <a:xfrm>
            <a:off x="9028469" y="2934696"/>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7" name="Text Placeholder 7">
            <a:extLst>
              <a:ext uri="{FF2B5EF4-FFF2-40B4-BE49-F238E27FC236}">
                <a16:creationId xmlns:a16="http://schemas.microsoft.com/office/drawing/2014/main" id="{6F5284FC-4071-DF5A-C4C6-571025CC7A25}"/>
              </a:ext>
            </a:extLst>
          </p:cNvPr>
          <p:cNvSpPr>
            <a:spLocks noGrp="1"/>
          </p:cNvSpPr>
          <p:nvPr>
            <p:ph type="body" sz="quarter" idx="57" hasCustomPrompt="1"/>
          </p:nvPr>
        </p:nvSpPr>
        <p:spPr>
          <a:xfrm>
            <a:off x="9028469" y="3256219"/>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
        <p:nvSpPr>
          <p:cNvPr id="58" name="Text Placeholder 7">
            <a:extLst>
              <a:ext uri="{FF2B5EF4-FFF2-40B4-BE49-F238E27FC236}">
                <a16:creationId xmlns:a16="http://schemas.microsoft.com/office/drawing/2014/main" id="{D5912E14-ED6C-80ED-FE61-D52B469250D2}"/>
              </a:ext>
            </a:extLst>
          </p:cNvPr>
          <p:cNvSpPr>
            <a:spLocks noGrp="1"/>
          </p:cNvSpPr>
          <p:nvPr>
            <p:ph type="body" sz="quarter" idx="58" hasCustomPrompt="1"/>
          </p:nvPr>
        </p:nvSpPr>
        <p:spPr>
          <a:xfrm>
            <a:off x="9028469" y="5152049"/>
            <a:ext cx="2354877" cy="274320"/>
          </a:xfrm>
        </p:spPr>
        <p:txBody>
          <a:bodyPr/>
          <a:lstStyle>
            <a:lvl1pPr marL="0" indent="0">
              <a:spcBef>
                <a:spcPts val="0"/>
              </a:spcBef>
              <a:buNone/>
              <a:defRPr sz="1600" b="1">
                <a:solidFill>
                  <a:schemeClr val="bg1"/>
                </a:solidFill>
                <a:latin typeface="+mn-lt"/>
              </a:defRPr>
            </a:lvl1pPr>
          </a:lstStyle>
          <a:p>
            <a:pPr lvl="0"/>
            <a:r>
              <a:rPr lang="en-US"/>
              <a:t>Name</a:t>
            </a:r>
          </a:p>
        </p:txBody>
      </p:sp>
      <p:sp>
        <p:nvSpPr>
          <p:cNvPr id="59" name="Text Placeholder 7">
            <a:extLst>
              <a:ext uri="{FF2B5EF4-FFF2-40B4-BE49-F238E27FC236}">
                <a16:creationId xmlns:a16="http://schemas.microsoft.com/office/drawing/2014/main" id="{A47DED80-B35D-B5E0-3241-7FDD2B93CA9D}"/>
              </a:ext>
            </a:extLst>
          </p:cNvPr>
          <p:cNvSpPr>
            <a:spLocks noGrp="1"/>
          </p:cNvSpPr>
          <p:nvPr>
            <p:ph type="body" sz="quarter" idx="59" hasCustomPrompt="1"/>
          </p:nvPr>
        </p:nvSpPr>
        <p:spPr>
          <a:xfrm>
            <a:off x="9028469" y="5473572"/>
            <a:ext cx="2354877" cy="274320"/>
          </a:xfrm>
        </p:spPr>
        <p:txBody>
          <a:bodyPr/>
          <a:lstStyle>
            <a:lvl1pPr marL="0" indent="0">
              <a:spcBef>
                <a:spcPts val="0"/>
              </a:spcBef>
              <a:buNone/>
              <a:defRPr sz="1400" b="0">
                <a:solidFill>
                  <a:schemeClr val="bg1"/>
                </a:solidFill>
                <a:latin typeface="+mn-lt"/>
              </a:defRPr>
            </a:lvl1pPr>
          </a:lstStyle>
          <a:p>
            <a:pPr lvl="0"/>
            <a:r>
              <a:rPr lang="en-US"/>
              <a:t>Title</a:t>
            </a:r>
          </a:p>
        </p:txBody>
      </p:sp>
    </p:spTree>
    <p:extLst>
      <p:ext uri="{BB962C8B-B14F-4D97-AF65-F5344CB8AC3E}">
        <p14:creationId xmlns:p14="http://schemas.microsoft.com/office/powerpoint/2010/main" val="968500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layout 1">
    <p:bg>
      <p:bgPr>
        <a:solidFill>
          <a:schemeClr val="tx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8F18687-3C0A-6566-F0FB-737EFD515C98}"/>
              </a:ext>
            </a:extLst>
          </p:cNvPr>
          <p:cNvGrpSpPr/>
          <p:nvPr/>
        </p:nvGrpSpPr>
        <p:grpSpPr>
          <a:xfrm>
            <a:off x="2856054" y="1758296"/>
            <a:ext cx="6478588" cy="3239664"/>
            <a:chOff x="1702229" y="1869309"/>
            <a:chExt cx="7033783" cy="3239664"/>
          </a:xfrm>
        </p:grpSpPr>
        <p:sp>
          <p:nvSpPr>
            <p:cNvPr id="6" name="Rectangle 5">
              <a:extLst>
                <a:ext uri="{FF2B5EF4-FFF2-40B4-BE49-F238E27FC236}">
                  <a16:creationId xmlns:a16="http://schemas.microsoft.com/office/drawing/2014/main" id="{4014D7B4-FF6B-987A-BDCD-9757E181F291}"/>
                </a:ext>
              </a:extLst>
            </p:cNvPr>
            <p:cNvSpPr/>
            <p:nvPr/>
          </p:nvSpPr>
          <p:spPr>
            <a:xfrm>
              <a:off x="1702229" y="1869309"/>
              <a:ext cx="7033783" cy="323966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8" name="Rectangle 7">
              <a:extLst>
                <a:ext uri="{FF2B5EF4-FFF2-40B4-BE49-F238E27FC236}">
                  <a16:creationId xmlns:a16="http://schemas.microsoft.com/office/drawing/2014/main" id="{1BAEB365-1502-5CA8-6731-02A0268DF296}"/>
                </a:ext>
              </a:extLst>
            </p:cNvPr>
            <p:cNvSpPr/>
            <p:nvPr/>
          </p:nvSpPr>
          <p:spPr>
            <a:xfrm>
              <a:off x="1782283" y="1929167"/>
              <a:ext cx="6873674" cy="311994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grpSp>
        <p:nvGrpSpPr>
          <p:cNvPr id="19" name="Group 18">
            <a:extLst>
              <a:ext uri="{FF2B5EF4-FFF2-40B4-BE49-F238E27FC236}">
                <a16:creationId xmlns:a16="http://schemas.microsoft.com/office/drawing/2014/main" id="{11CF5A0D-6D73-8EF1-67D9-C6BF18DDD270}"/>
              </a:ext>
            </a:extLst>
          </p:cNvPr>
          <p:cNvGrpSpPr/>
          <p:nvPr/>
        </p:nvGrpSpPr>
        <p:grpSpPr>
          <a:xfrm>
            <a:off x="5544152" y="1149038"/>
            <a:ext cx="1181758" cy="936635"/>
            <a:chOff x="3089907" y="1397515"/>
            <a:chExt cx="1181758" cy="936635"/>
          </a:xfrm>
        </p:grpSpPr>
        <p:sp>
          <p:nvSpPr>
            <p:cNvPr id="11" name="Rectangle 10">
              <a:extLst>
                <a:ext uri="{FF2B5EF4-FFF2-40B4-BE49-F238E27FC236}">
                  <a16:creationId xmlns:a16="http://schemas.microsoft.com/office/drawing/2014/main" id="{FB40DCD4-719A-EB87-605F-F634EF87BD4B}"/>
                </a:ext>
              </a:extLst>
            </p:cNvPr>
            <p:cNvSpPr/>
            <p:nvPr/>
          </p:nvSpPr>
          <p:spPr>
            <a:xfrm>
              <a:off x="3089907" y="1405421"/>
              <a:ext cx="1181758" cy="92872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 name="Graphic 8">
              <a:extLst>
                <a:ext uri="{FF2B5EF4-FFF2-40B4-BE49-F238E27FC236}">
                  <a16:creationId xmlns:a16="http://schemas.microsoft.com/office/drawing/2014/main" id="{AC7A99ED-3949-851F-3401-622C76E0AD8D}"/>
                </a:ext>
              </a:extLst>
            </p:cNvPr>
            <p:cNvSpPr/>
            <p:nvPr/>
          </p:nvSpPr>
          <p:spPr>
            <a:xfrm>
              <a:off x="3271019" y="1397515"/>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grpSp>
        <p:nvGrpSpPr>
          <p:cNvPr id="20" name="Group 19">
            <a:extLst>
              <a:ext uri="{FF2B5EF4-FFF2-40B4-BE49-F238E27FC236}">
                <a16:creationId xmlns:a16="http://schemas.microsoft.com/office/drawing/2014/main" id="{0444DD8C-C53D-5FDD-FD2A-351E6E818DDF}"/>
              </a:ext>
            </a:extLst>
          </p:cNvPr>
          <p:cNvGrpSpPr/>
          <p:nvPr/>
        </p:nvGrpSpPr>
        <p:grpSpPr>
          <a:xfrm>
            <a:off x="5544152" y="4457252"/>
            <a:ext cx="1181758" cy="1142060"/>
            <a:chOff x="7936099" y="4562975"/>
            <a:chExt cx="1181758" cy="1142060"/>
          </a:xfrm>
        </p:grpSpPr>
        <p:sp>
          <p:nvSpPr>
            <p:cNvPr id="12" name="Rectangle 11">
              <a:extLst>
                <a:ext uri="{FF2B5EF4-FFF2-40B4-BE49-F238E27FC236}">
                  <a16:creationId xmlns:a16="http://schemas.microsoft.com/office/drawing/2014/main" id="{026A5C5C-7C72-998A-0CAC-84F012E7B078}"/>
                </a:ext>
              </a:extLst>
            </p:cNvPr>
            <p:cNvSpPr/>
            <p:nvPr/>
          </p:nvSpPr>
          <p:spPr>
            <a:xfrm>
              <a:off x="7936099" y="4562975"/>
              <a:ext cx="1181758" cy="92872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4" name="Graphic 8">
              <a:extLst>
                <a:ext uri="{FF2B5EF4-FFF2-40B4-BE49-F238E27FC236}">
                  <a16:creationId xmlns:a16="http://schemas.microsoft.com/office/drawing/2014/main" id="{313AF623-6560-2F97-F3BA-25507D89A724}"/>
                </a:ext>
              </a:extLst>
            </p:cNvPr>
            <p:cNvSpPr/>
            <p:nvPr/>
          </p:nvSpPr>
          <p:spPr>
            <a:xfrm rot="10800000">
              <a:off x="8094149" y="5026733"/>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sp>
        <p:nvSpPr>
          <p:cNvPr id="3" name="Title 1">
            <a:extLst>
              <a:ext uri="{FF2B5EF4-FFF2-40B4-BE49-F238E27FC236}">
                <a16:creationId xmlns:a16="http://schemas.microsoft.com/office/drawing/2014/main" id="{123DB5C7-C923-CE67-48BA-57CD405D1459}"/>
              </a:ext>
            </a:extLst>
          </p:cNvPr>
          <p:cNvSpPr>
            <a:spLocks noGrp="1"/>
          </p:cNvSpPr>
          <p:nvPr>
            <p:ph type="title" hasCustomPrompt="1"/>
          </p:nvPr>
        </p:nvSpPr>
        <p:spPr>
          <a:xfrm>
            <a:off x="3271020" y="2163421"/>
            <a:ext cx="5704308" cy="2161204"/>
          </a:xfrm>
        </p:spPr>
        <p:txBody>
          <a:bodyPr vert="horz" wrap="square" lIns="0" tIns="0" rIns="0" bIns="0" rtlCol="0" anchor="ctr" anchorCtr="0">
            <a:noAutofit/>
          </a:bodyPr>
          <a:lstStyle>
            <a:lvl1pPr algn="ctr">
              <a:defRPr lang="en-GB" sz="2400" b="0" cap="none">
                <a:solidFill>
                  <a:schemeClr val="bg1"/>
                </a:solidFill>
              </a:defRPr>
            </a:lvl1pPr>
          </a:lstStyle>
          <a:p>
            <a:pPr lvl="0">
              <a:lnSpc>
                <a:spcPct val="80000"/>
              </a:lnSpc>
              <a:spcBef>
                <a:spcPts val="400"/>
              </a:spcBef>
              <a:spcAft>
                <a:spcPts val="200"/>
              </a:spcAft>
            </a:pPr>
            <a:r>
              <a:rPr lang="en-US"/>
              <a:t>Slide for long quotes</a:t>
            </a:r>
            <a:endParaRPr lang="en-GB"/>
          </a:p>
        </p:txBody>
      </p:sp>
      <p:sp>
        <p:nvSpPr>
          <p:cNvPr id="7" name="Text Placeholder 8">
            <a:extLst>
              <a:ext uri="{FF2B5EF4-FFF2-40B4-BE49-F238E27FC236}">
                <a16:creationId xmlns:a16="http://schemas.microsoft.com/office/drawing/2014/main" id="{599015B4-07BB-D48A-6023-F0F8E94C0C26}"/>
              </a:ext>
            </a:extLst>
          </p:cNvPr>
          <p:cNvSpPr>
            <a:spLocks noGrp="1"/>
          </p:cNvSpPr>
          <p:nvPr>
            <p:ph type="body" sz="quarter" idx="13" hasCustomPrompt="1"/>
          </p:nvPr>
        </p:nvSpPr>
        <p:spPr>
          <a:xfrm>
            <a:off x="3271020" y="4431804"/>
            <a:ext cx="5704308" cy="231974"/>
          </a:xfrm>
        </p:spPr>
        <p:txBody>
          <a:bodyPr/>
          <a:lstStyle>
            <a:lvl1pPr marL="0" indent="0" algn="ctr">
              <a:buNone/>
              <a:defRPr sz="1600" b="1">
                <a:solidFill>
                  <a:schemeClr val="bg1"/>
                </a:solidFill>
              </a:defRPr>
            </a:lvl1pPr>
          </a:lstStyle>
          <a:p>
            <a:pPr lvl="0"/>
            <a:r>
              <a:rPr lang="en-GB"/>
              <a:t>Add source here</a:t>
            </a:r>
            <a:endParaRPr lang="en-US"/>
          </a:p>
        </p:txBody>
      </p:sp>
      <p:grpSp>
        <p:nvGrpSpPr>
          <p:cNvPr id="25" name="Group 24">
            <a:extLst>
              <a:ext uri="{FF2B5EF4-FFF2-40B4-BE49-F238E27FC236}">
                <a16:creationId xmlns:a16="http://schemas.microsoft.com/office/drawing/2014/main" id="{1C7C420A-DE6E-87C4-708F-241E4029EAF9}"/>
              </a:ext>
            </a:extLst>
          </p:cNvPr>
          <p:cNvGrpSpPr/>
          <p:nvPr/>
        </p:nvGrpSpPr>
        <p:grpSpPr>
          <a:xfrm>
            <a:off x="10863102" y="309052"/>
            <a:ext cx="911847" cy="382707"/>
            <a:chOff x="7459170" y="481236"/>
            <a:chExt cx="2697427" cy="1132124"/>
          </a:xfrm>
          <a:solidFill>
            <a:schemeClr val="bg1"/>
          </a:solidFill>
        </p:grpSpPr>
        <p:sp>
          <p:nvSpPr>
            <p:cNvPr id="26" name="Freeform 25">
              <a:extLst>
                <a:ext uri="{FF2B5EF4-FFF2-40B4-BE49-F238E27FC236}">
                  <a16:creationId xmlns:a16="http://schemas.microsoft.com/office/drawing/2014/main" id="{25CBA66E-D406-7D23-4459-BCA42BF202B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597615C-BE56-0EE8-5E48-188F4A38063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79545EA-ACA5-2D5A-4741-861CE3F0E27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39D7770-C155-6333-23D2-166F669C1E85}"/>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932FE97-6D12-FD07-4E85-DEE28B987042}"/>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ADED765-46F5-9915-A4AF-3CF0365A51C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85F2F9-77B3-43C8-D1FF-D560CA66A07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2" name="Slide Number Placeholder 1">
            <a:extLst>
              <a:ext uri="{FF2B5EF4-FFF2-40B4-BE49-F238E27FC236}">
                <a16:creationId xmlns:a16="http://schemas.microsoft.com/office/drawing/2014/main" id="{BC09C12E-3ECA-0034-F47E-39976DB94EEA}"/>
              </a:ext>
            </a:extLst>
          </p:cNvPr>
          <p:cNvSpPr>
            <a:spLocks noGrp="1"/>
          </p:cNvSpPr>
          <p:nvPr>
            <p:ph type="sldNum" sz="quarter" idx="14"/>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731425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layout 2">
    <p:bg>
      <p:bgPr>
        <a:solidFill>
          <a:schemeClr val="accent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8F18687-3C0A-6566-F0FB-737EFD515C98}"/>
              </a:ext>
            </a:extLst>
          </p:cNvPr>
          <p:cNvGrpSpPr/>
          <p:nvPr/>
        </p:nvGrpSpPr>
        <p:grpSpPr>
          <a:xfrm>
            <a:off x="2856054" y="1758296"/>
            <a:ext cx="6478588" cy="3239664"/>
            <a:chOff x="1702229" y="1869309"/>
            <a:chExt cx="7033783" cy="3239664"/>
          </a:xfrm>
        </p:grpSpPr>
        <p:sp>
          <p:nvSpPr>
            <p:cNvPr id="6" name="Rectangle 5">
              <a:extLst>
                <a:ext uri="{FF2B5EF4-FFF2-40B4-BE49-F238E27FC236}">
                  <a16:creationId xmlns:a16="http://schemas.microsoft.com/office/drawing/2014/main" id="{4014D7B4-FF6B-987A-BDCD-9757E181F291}"/>
                </a:ext>
              </a:extLst>
            </p:cNvPr>
            <p:cNvSpPr/>
            <p:nvPr/>
          </p:nvSpPr>
          <p:spPr>
            <a:xfrm>
              <a:off x="1702229" y="1869309"/>
              <a:ext cx="7033783" cy="323966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8" name="Rectangle 7">
              <a:extLst>
                <a:ext uri="{FF2B5EF4-FFF2-40B4-BE49-F238E27FC236}">
                  <a16:creationId xmlns:a16="http://schemas.microsoft.com/office/drawing/2014/main" id="{1BAEB365-1502-5CA8-6731-02A0268DF296}"/>
                </a:ext>
              </a:extLst>
            </p:cNvPr>
            <p:cNvSpPr/>
            <p:nvPr/>
          </p:nvSpPr>
          <p:spPr>
            <a:xfrm>
              <a:off x="1782283" y="1929167"/>
              <a:ext cx="6873674" cy="311994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grpSp>
      <p:grpSp>
        <p:nvGrpSpPr>
          <p:cNvPr id="19" name="Group 18">
            <a:extLst>
              <a:ext uri="{FF2B5EF4-FFF2-40B4-BE49-F238E27FC236}">
                <a16:creationId xmlns:a16="http://schemas.microsoft.com/office/drawing/2014/main" id="{11CF5A0D-6D73-8EF1-67D9-C6BF18DDD270}"/>
              </a:ext>
            </a:extLst>
          </p:cNvPr>
          <p:cNvGrpSpPr/>
          <p:nvPr/>
        </p:nvGrpSpPr>
        <p:grpSpPr>
          <a:xfrm>
            <a:off x="5544152" y="1149038"/>
            <a:ext cx="1181758" cy="936635"/>
            <a:chOff x="3089907" y="1397515"/>
            <a:chExt cx="1181758" cy="936635"/>
          </a:xfrm>
        </p:grpSpPr>
        <p:sp>
          <p:nvSpPr>
            <p:cNvPr id="11" name="Rectangle 10">
              <a:extLst>
                <a:ext uri="{FF2B5EF4-FFF2-40B4-BE49-F238E27FC236}">
                  <a16:creationId xmlns:a16="http://schemas.microsoft.com/office/drawing/2014/main" id="{FB40DCD4-719A-EB87-605F-F634EF87BD4B}"/>
                </a:ext>
              </a:extLst>
            </p:cNvPr>
            <p:cNvSpPr/>
            <p:nvPr/>
          </p:nvSpPr>
          <p:spPr>
            <a:xfrm>
              <a:off x="3089907" y="1405421"/>
              <a:ext cx="1181758" cy="92872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 name="Graphic 8">
              <a:extLst>
                <a:ext uri="{FF2B5EF4-FFF2-40B4-BE49-F238E27FC236}">
                  <a16:creationId xmlns:a16="http://schemas.microsoft.com/office/drawing/2014/main" id="{AC7A99ED-3949-851F-3401-622C76E0AD8D}"/>
                </a:ext>
              </a:extLst>
            </p:cNvPr>
            <p:cNvSpPr/>
            <p:nvPr/>
          </p:nvSpPr>
          <p:spPr>
            <a:xfrm>
              <a:off x="3271019" y="1397515"/>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grpSp>
        <p:nvGrpSpPr>
          <p:cNvPr id="20" name="Group 19">
            <a:extLst>
              <a:ext uri="{FF2B5EF4-FFF2-40B4-BE49-F238E27FC236}">
                <a16:creationId xmlns:a16="http://schemas.microsoft.com/office/drawing/2014/main" id="{0444DD8C-C53D-5FDD-FD2A-351E6E818DDF}"/>
              </a:ext>
            </a:extLst>
          </p:cNvPr>
          <p:cNvGrpSpPr/>
          <p:nvPr/>
        </p:nvGrpSpPr>
        <p:grpSpPr>
          <a:xfrm>
            <a:off x="5544152" y="4457252"/>
            <a:ext cx="1181758" cy="1142060"/>
            <a:chOff x="7936099" y="4562975"/>
            <a:chExt cx="1181758" cy="1142060"/>
          </a:xfrm>
        </p:grpSpPr>
        <p:sp>
          <p:nvSpPr>
            <p:cNvPr id="12" name="Rectangle 11">
              <a:extLst>
                <a:ext uri="{FF2B5EF4-FFF2-40B4-BE49-F238E27FC236}">
                  <a16:creationId xmlns:a16="http://schemas.microsoft.com/office/drawing/2014/main" id="{026A5C5C-7C72-998A-0CAC-84F012E7B078}"/>
                </a:ext>
              </a:extLst>
            </p:cNvPr>
            <p:cNvSpPr/>
            <p:nvPr/>
          </p:nvSpPr>
          <p:spPr>
            <a:xfrm>
              <a:off x="7936099" y="4562975"/>
              <a:ext cx="1181758" cy="92872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4" name="Graphic 8">
              <a:extLst>
                <a:ext uri="{FF2B5EF4-FFF2-40B4-BE49-F238E27FC236}">
                  <a16:creationId xmlns:a16="http://schemas.microsoft.com/office/drawing/2014/main" id="{313AF623-6560-2F97-F3BA-25507D89A724}"/>
                </a:ext>
              </a:extLst>
            </p:cNvPr>
            <p:cNvSpPr/>
            <p:nvPr/>
          </p:nvSpPr>
          <p:spPr>
            <a:xfrm rot="10800000">
              <a:off x="8094149" y="5026733"/>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a:solidFill>
                  <a:schemeClr val="bg1"/>
                </a:solidFill>
              </a:endParaRPr>
            </a:p>
          </p:txBody>
        </p:sp>
      </p:grpSp>
      <p:sp>
        <p:nvSpPr>
          <p:cNvPr id="3" name="Title 1">
            <a:extLst>
              <a:ext uri="{FF2B5EF4-FFF2-40B4-BE49-F238E27FC236}">
                <a16:creationId xmlns:a16="http://schemas.microsoft.com/office/drawing/2014/main" id="{123DB5C7-C923-CE67-48BA-57CD405D1459}"/>
              </a:ext>
            </a:extLst>
          </p:cNvPr>
          <p:cNvSpPr>
            <a:spLocks noGrp="1"/>
          </p:cNvSpPr>
          <p:nvPr>
            <p:ph type="title" hasCustomPrompt="1"/>
          </p:nvPr>
        </p:nvSpPr>
        <p:spPr>
          <a:xfrm>
            <a:off x="3271020" y="2163421"/>
            <a:ext cx="5704308" cy="2161204"/>
          </a:xfrm>
        </p:spPr>
        <p:txBody>
          <a:bodyPr vert="horz" wrap="square" lIns="0" tIns="0" rIns="0" bIns="0" rtlCol="0" anchor="ctr" anchorCtr="0">
            <a:noAutofit/>
          </a:bodyPr>
          <a:lstStyle>
            <a:lvl1pPr algn="ctr">
              <a:defRPr lang="en-GB" sz="2400" b="0" cap="none">
                <a:solidFill>
                  <a:schemeClr val="bg1"/>
                </a:solidFill>
              </a:defRPr>
            </a:lvl1pPr>
          </a:lstStyle>
          <a:p>
            <a:pPr lvl="0">
              <a:lnSpc>
                <a:spcPct val="80000"/>
              </a:lnSpc>
              <a:spcBef>
                <a:spcPts val="400"/>
              </a:spcBef>
              <a:spcAft>
                <a:spcPts val="200"/>
              </a:spcAft>
            </a:pPr>
            <a:r>
              <a:rPr lang="en-US"/>
              <a:t>Slide for long quotes</a:t>
            </a:r>
            <a:endParaRPr lang="en-GB"/>
          </a:p>
        </p:txBody>
      </p:sp>
      <p:sp>
        <p:nvSpPr>
          <p:cNvPr id="7" name="Text Placeholder 8">
            <a:extLst>
              <a:ext uri="{FF2B5EF4-FFF2-40B4-BE49-F238E27FC236}">
                <a16:creationId xmlns:a16="http://schemas.microsoft.com/office/drawing/2014/main" id="{599015B4-07BB-D48A-6023-F0F8E94C0C26}"/>
              </a:ext>
            </a:extLst>
          </p:cNvPr>
          <p:cNvSpPr>
            <a:spLocks noGrp="1"/>
          </p:cNvSpPr>
          <p:nvPr>
            <p:ph type="body" sz="quarter" idx="13" hasCustomPrompt="1"/>
          </p:nvPr>
        </p:nvSpPr>
        <p:spPr>
          <a:xfrm>
            <a:off x="3271020" y="4431804"/>
            <a:ext cx="5704308" cy="231974"/>
          </a:xfrm>
        </p:spPr>
        <p:txBody>
          <a:bodyPr/>
          <a:lstStyle>
            <a:lvl1pPr marL="0" indent="0" algn="ctr">
              <a:buNone/>
              <a:defRPr sz="1600" b="1">
                <a:solidFill>
                  <a:schemeClr val="bg1"/>
                </a:solidFill>
              </a:defRPr>
            </a:lvl1pPr>
          </a:lstStyle>
          <a:p>
            <a:pPr lvl="0"/>
            <a:r>
              <a:rPr lang="en-GB"/>
              <a:t>Add source here</a:t>
            </a:r>
            <a:endParaRPr lang="en-US"/>
          </a:p>
        </p:txBody>
      </p:sp>
      <p:grpSp>
        <p:nvGrpSpPr>
          <p:cNvPr id="25" name="Group 24">
            <a:extLst>
              <a:ext uri="{FF2B5EF4-FFF2-40B4-BE49-F238E27FC236}">
                <a16:creationId xmlns:a16="http://schemas.microsoft.com/office/drawing/2014/main" id="{1C7C420A-DE6E-87C4-708F-241E4029EAF9}"/>
              </a:ext>
            </a:extLst>
          </p:cNvPr>
          <p:cNvGrpSpPr/>
          <p:nvPr/>
        </p:nvGrpSpPr>
        <p:grpSpPr>
          <a:xfrm>
            <a:off x="10863102" y="309052"/>
            <a:ext cx="911847" cy="382707"/>
            <a:chOff x="7459170" y="481236"/>
            <a:chExt cx="2697427" cy="1132124"/>
          </a:xfrm>
          <a:solidFill>
            <a:schemeClr val="bg1"/>
          </a:solidFill>
        </p:grpSpPr>
        <p:sp>
          <p:nvSpPr>
            <p:cNvPr id="26" name="Freeform 25">
              <a:extLst>
                <a:ext uri="{FF2B5EF4-FFF2-40B4-BE49-F238E27FC236}">
                  <a16:creationId xmlns:a16="http://schemas.microsoft.com/office/drawing/2014/main" id="{25CBA66E-D406-7D23-4459-BCA42BF202B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597615C-BE56-0EE8-5E48-188F4A38063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D79545EA-ACA5-2D5A-4741-861CE3F0E27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B39D7770-C155-6333-23D2-166F669C1E85}"/>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F932FE97-6D12-FD07-4E85-DEE28B987042}"/>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8ADED765-46F5-9915-A4AF-3CF0365A51C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85F2F9-77B3-43C8-D1FF-D560CA66A07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2" name="Slide Number Placeholder 1">
            <a:extLst>
              <a:ext uri="{FF2B5EF4-FFF2-40B4-BE49-F238E27FC236}">
                <a16:creationId xmlns:a16="http://schemas.microsoft.com/office/drawing/2014/main" id="{78AEAB72-65FD-EE75-8C62-A403AB48FA2E}"/>
              </a:ext>
            </a:extLst>
          </p:cNvPr>
          <p:cNvSpPr>
            <a:spLocks noGrp="1"/>
          </p:cNvSpPr>
          <p:nvPr>
            <p:ph type="sldNum" sz="quarter" idx="14"/>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669247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vider layout 1">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C19CBB-7A17-F828-49FA-F58783A11E60}"/>
              </a:ext>
            </a:extLst>
          </p:cNvPr>
          <p:cNvSpPr/>
          <p:nvPr userDrawn="1"/>
        </p:nvSpPr>
        <p:spPr>
          <a:xfrm>
            <a:off x="0" y="0"/>
            <a:ext cx="12192000" cy="6858000"/>
          </a:xfrm>
          <a:prstGeom prst="rect">
            <a:avLst/>
          </a:prstGeom>
          <a:solidFill>
            <a:schemeClr val="tx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75" name="Picture Placeholder 74">
            <a:extLst>
              <a:ext uri="{FF2B5EF4-FFF2-40B4-BE49-F238E27FC236}">
                <a16:creationId xmlns:a16="http://schemas.microsoft.com/office/drawing/2014/main" id="{7ABE470B-D022-CBA9-71C5-445BC6D34583}"/>
              </a:ext>
            </a:extLst>
          </p:cNvPr>
          <p:cNvSpPr>
            <a:spLocks noGrp="1"/>
          </p:cNvSpPr>
          <p:nvPr>
            <p:ph type="pic" sz="quarter" idx="11"/>
          </p:nvPr>
        </p:nvSpPr>
        <p:spPr>
          <a:xfrm>
            <a:off x="0" y="0"/>
            <a:ext cx="12192000" cy="6859461"/>
          </a:xfrm>
          <a:custGeom>
            <a:avLst/>
            <a:gdLst>
              <a:gd name="connsiteX0" fmla="*/ 1417002 w 12192000"/>
              <a:gd name="connsiteY0" fmla="*/ 2153159 h 6859461"/>
              <a:gd name="connsiteX1" fmla="*/ 1417002 w 12192000"/>
              <a:gd name="connsiteY1" fmla="*/ 2392364 h 6859461"/>
              <a:gd name="connsiteX2" fmla="*/ 1519301 w 12192000"/>
              <a:gd name="connsiteY2" fmla="*/ 2392364 h 6859461"/>
              <a:gd name="connsiteX3" fmla="*/ 1519301 w 12192000"/>
              <a:gd name="connsiteY3" fmla="*/ 2153159 h 6859461"/>
              <a:gd name="connsiteX4" fmla="*/ 3242565 w 12192000"/>
              <a:gd name="connsiteY4" fmla="*/ 1437006 h 6859461"/>
              <a:gd name="connsiteX5" fmla="*/ 3242565 w 12192000"/>
              <a:gd name="connsiteY5" fmla="*/ 1676274 h 6859461"/>
              <a:gd name="connsiteX6" fmla="*/ 3344862 w 12192000"/>
              <a:gd name="connsiteY6" fmla="*/ 1676274 h 6859461"/>
              <a:gd name="connsiteX7" fmla="*/ 3344862 w 12192000"/>
              <a:gd name="connsiteY7" fmla="*/ 1437006 h 6859461"/>
              <a:gd name="connsiteX8" fmla="*/ 3683953 w 12192000"/>
              <a:gd name="connsiteY8" fmla="*/ 1196405 h 6859461"/>
              <a:gd name="connsiteX9" fmla="*/ 3684144 w 12192000"/>
              <a:gd name="connsiteY9" fmla="*/ 1196595 h 6859461"/>
              <a:gd name="connsiteX10" fmla="*/ 3683699 w 12192000"/>
              <a:gd name="connsiteY10" fmla="*/ 1196976 h 6859461"/>
              <a:gd name="connsiteX11" fmla="*/ 3683699 w 12192000"/>
              <a:gd name="connsiteY11" fmla="*/ 1437006 h 6859461"/>
              <a:gd name="connsiteX12" fmla="*/ 3785172 w 12192000"/>
              <a:gd name="connsiteY12" fmla="*/ 1437006 h 6859461"/>
              <a:gd name="connsiteX13" fmla="*/ 3785172 w 12192000"/>
              <a:gd name="connsiteY13" fmla="*/ 1196405 h 6859461"/>
              <a:gd name="connsiteX14" fmla="*/ 4288980 w 12192000"/>
              <a:gd name="connsiteY14" fmla="*/ 1196341 h 6859461"/>
              <a:gd name="connsiteX15" fmla="*/ 4288980 w 12192000"/>
              <a:gd name="connsiteY15" fmla="*/ 1435609 h 6859461"/>
              <a:gd name="connsiteX16" fmla="*/ 4470844 w 12192000"/>
              <a:gd name="connsiteY16" fmla="*/ 1435609 h 6859461"/>
              <a:gd name="connsiteX17" fmla="*/ 4470844 w 12192000"/>
              <a:gd name="connsiteY17" fmla="*/ 1196341 h 6859461"/>
              <a:gd name="connsiteX18" fmla="*/ 6176327 w 12192000"/>
              <a:gd name="connsiteY18" fmla="*/ 478029 h 6859461"/>
              <a:gd name="connsiteX19" fmla="*/ 6176327 w 12192000"/>
              <a:gd name="connsiteY19" fmla="*/ 717297 h 6859461"/>
              <a:gd name="connsiteX20" fmla="*/ 6278626 w 12192000"/>
              <a:gd name="connsiteY20" fmla="*/ 717297 h 6859461"/>
              <a:gd name="connsiteX21" fmla="*/ 6278626 w 12192000"/>
              <a:gd name="connsiteY21" fmla="*/ 478029 h 6859461"/>
              <a:gd name="connsiteX22" fmla="*/ 5047933 w 12192000"/>
              <a:gd name="connsiteY22" fmla="*/ 239268 h 6859461"/>
              <a:gd name="connsiteX23" fmla="*/ 5502529 w 12192000"/>
              <a:gd name="connsiteY23" fmla="*/ 239268 h 6859461"/>
              <a:gd name="connsiteX24" fmla="*/ 5502529 w 12192000"/>
              <a:gd name="connsiteY24" fmla="*/ 478536 h 6859461"/>
              <a:gd name="connsiteX25" fmla="*/ 5047933 w 12192000"/>
              <a:gd name="connsiteY25" fmla="*/ 478536 h 6859461"/>
              <a:gd name="connsiteX26" fmla="*/ 4763833 w 12192000"/>
              <a:gd name="connsiteY26" fmla="*/ 239268 h 6859461"/>
              <a:gd name="connsiteX27" fmla="*/ 4945698 w 12192000"/>
              <a:gd name="connsiteY27" fmla="*/ 239268 h 6859461"/>
              <a:gd name="connsiteX28" fmla="*/ 4945698 w 12192000"/>
              <a:gd name="connsiteY28" fmla="*/ 478536 h 6859461"/>
              <a:gd name="connsiteX29" fmla="*/ 4763833 w 12192000"/>
              <a:gd name="connsiteY29" fmla="*/ 478536 h 6859461"/>
              <a:gd name="connsiteX30" fmla="*/ 12184380 w 12192000"/>
              <a:gd name="connsiteY30" fmla="*/ 1461 h 6859461"/>
              <a:gd name="connsiteX31" fmla="*/ 12192000 w 12192000"/>
              <a:gd name="connsiteY31" fmla="*/ 1461 h 6859461"/>
              <a:gd name="connsiteX32" fmla="*/ 12192000 w 12192000"/>
              <a:gd name="connsiteY32" fmla="*/ 6859461 h 6859461"/>
              <a:gd name="connsiteX33" fmla="*/ 12184379 w 12192000"/>
              <a:gd name="connsiteY33" fmla="*/ 6859461 h 6859461"/>
              <a:gd name="connsiteX34" fmla="*/ 12184379 w 12192000"/>
              <a:gd name="connsiteY34" fmla="*/ 14187 h 6859461"/>
              <a:gd name="connsiteX35" fmla="*/ 6399149 w 12192000"/>
              <a:gd name="connsiteY35" fmla="*/ 1461 h 6859461"/>
              <a:gd name="connsiteX36" fmla="*/ 7742555 w 12192000"/>
              <a:gd name="connsiteY36" fmla="*/ 1461 h 6859461"/>
              <a:gd name="connsiteX37" fmla="*/ 7742555 w 12192000"/>
              <a:gd name="connsiteY37" fmla="*/ 239269 h 6859461"/>
              <a:gd name="connsiteX38" fmla="*/ 7844853 w 12192000"/>
              <a:gd name="connsiteY38" fmla="*/ 239269 h 6859461"/>
              <a:gd name="connsiteX39" fmla="*/ 7844853 w 12192000"/>
              <a:gd name="connsiteY39" fmla="*/ 1461 h 6859461"/>
              <a:gd name="connsiteX40" fmla="*/ 12184379 w 12192000"/>
              <a:gd name="connsiteY40" fmla="*/ 1461 h 6859461"/>
              <a:gd name="connsiteX41" fmla="*/ 12184379 w 12192000"/>
              <a:gd name="connsiteY41" fmla="*/ 14187 h 6859461"/>
              <a:gd name="connsiteX42" fmla="*/ 12184062 w 12192000"/>
              <a:gd name="connsiteY42" fmla="*/ 4121342 h 6859461"/>
              <a:gd name="connsiteX43" fmla="*/ 12179807 w 12192000"/>
              <a:gd name="connsiteY43" fmla="*/ 4121342 h 6859461"/>
              <a:gd name="connsiteX44" fmla="*/ 12179807 w 12192000"/>
              <a:gd name="connsiteY44" fmla="*/ 6855398 h 6859461"/>
              <a:gd name="connsiteX45" fmla="*/ 5270 w 12192000"/>
              <a:gd name="connsiteY45" fmla="*/ 6855398 h 6859461"/>
              <a:gd name="connsiteX46" fmla="*/ 5270 w 12192000"/>
              <a:gd name="connsiteY46" fmla="*/ 6849048 h 6859461"/>
              <a:gd name="connsiteX47" fmla="*/ 2095 w 12192000"/>
              <a:gd name="connsiteY47" fmla="*/ 6849048 h 6859461"/>
              <a:gd name="connsiteX48" fmla="*/ 2095 w 12192000"/>
              <a:gd name="connsiteY48" fmla="*/ 3780410 h 6859461"/>
              <a:gd name="connsiteX49" fmla="*/ 5270 w 12192000"/>
              <a:gd name="connsiteY49" fmla="*/ 3780410 h 6859461"/>
              <a:gd name="connsiteX50" fmla="*/ 5270 w 12192000"/>
              <a:gd name="connsiteY50" fmla="*/ 2631314 h 6859461"/>
              <a:gd name="connsiteX51" fmla="*/ 322770 w 12192000"/>
              <a:gd name="connsiteY51" fmla="*/ 2631314 h 6859461"/>
              <a:gd name="connsiteX52" fmla="*/ 322770 w 12192000"/>
              <a:gd name="connsiteY52" fmla="*/ 2392427 h 6859461"/>
              <a:gd name="connsiteX53" fmla="*/ 491680 w 12192000"/>
              <a:gd name="connsiteY53" fmla="*/ 2392427 h 6859461"/>
              <a:gd name="connsiteX54" fmla="*/ 491680 w 12192000"/>
              <a:gd name="connsiteY54" fmla="*/ 2153159 h 6859461"/>
              <a:gd name="connsiteX55" fmla="*/ 589343 w 12192000"/>
              <a:gd name="connsiteY55" fmla="*/ 2153159 h 6859461"/>
              <a:gd name="connsiteX56" fmla="*/ 589343 w 12192000"/>
              <a:gd name="connsiteY56" fmla="*/ 2392427 h 6859461"/>
              <a:gd name="connsiteX57" fmla="*/ 773620 w 12192000"/>
              <a:gd name="connsiteY57" fmla="*/ 2392427 h 6859461"/>
              <a:gd name="connsiteX58" fmla="*/ 773620 w 12192000"/>
              <a:gd name="connsiteY58" fmla="*/ 2631314 h 6859461"/>
              <a:gd name="connsiteX59" fmla="*/ 875030 w 12192000"/>
              <a:gd name="connsiteY59" fmla="*/ 2631314 h 6859461"/>
              <a:gd name="connsiteX60" fmla="*/ 875030 w 12192000"/>
              <a:gd name="connsiteY60" fmla="*/ 2392427 h 6859461"/>
              <a:gd name="connsiteX61" fmla="*/ 1055306 w 12192000"/>
              <a:gd name="connsiteY61" fmla="*/ 2392427 h 6859461"/>
              <a:gd name="connsiteX62" fmla="*/ 1055306 w 12192000"/>
              <a:gd name="connsiteY62" fmla="*/ 2153223 h 6859461"/>
              <a:gd name="connsiteX63" fmla="*/ 874903 w 12192000"/>
              <a:gd name="connsiteY63" fmla="*/ 2153223 h 6859461"/>
              <a:gd name="connsiteX64" fmla="*/ 874903 w 12192000"/>
              <a:gd name="connsiteY64" fmla="*/ 1913955 h 6859461"/>
              <a:gd name="connsiteX65" fmla="*/ 1711388 w 12192000"/>
              <a:gd name="connsiteY65" fmla="*/ 1913955 h 6859461"/>
              <a:gd name="connsiteX66" fmla="*/ 1711388 w 12192000"/>
              <a:gd name="connsiteY66" fmla="*/ 1675385 h 6859461"/>
              <a:gd name="connsiteX67" fmla="*/ 1967484 w 12192000"/>
              <a:gd name="connsiteY67" fmla="*/ 1675385 h 6859461"/>
              <a:gd name="connsiteX68" fmla="*/ 1967484 w 12192000"/>
              <a:gd name="connsiteY68" fmla="*/ 1436117 h 6859461"/>
              <a:gd name="connsiteX69" fmla="*/ 2149348 w 12192000"/>
              <a:gd name="connsiteY69" fmla="*/ 1436117 h 6859461"/>
              <a:gd name="connsiteX70" fmla="*/ 2149348 w 12192000"/>
              <a:gd name="connsiteY70" fmla="*/ 1675385 h 6859461"/>
              <a:gd name="connsiteX71" fmla="*/ 2052193 w 12192000"/>
              <a:gd name="connsiteY71" fmla="*/ 1675385 h 6859461"/>
              <a:gd name="connsiteX72" fmla="*/ 2052193 w 12192000"/>
              <a:gd name="connsiteY72" fmla="*/ 1914209 h 6859461"/>
              <a:gd name="connsiteX73" fmla="*/ 2333942 w 12192000"/>
              <a:gd name="connsiteY73" fmla="*/ 1914209 h 6859461"/>
              <a:gd name="connsiteX74" fmla="*/ 2333942 w 12192000"/>
              <a:gd name="connsiteY74" fmla="*/ 1436117 h 6859461"/>
              <a:gd name="connsiteX75" fmla="*/ 2880742 w 12192000"/>
              <a:gd name="connsiteY75" fmla="*/ 1436117 h 6859461"/>
              <a:gd name="connsiteX76" fmla="*/ 2880742 w 12192000"/>
              <a:gd name="connsiteY76" fmla="*/ 1196341 h 6859461"/>
              <a:gd name="connsiteX77" fmla="*/ 3297556 w 12192000"/>
              <a:gd name="connsiteY77" fmla="*/ 1196341 h 6859461"/>
              <a:gd name="connsiteX78" fmla="*/ 3297556 w 12192000"/>
              <a:gd name="connsiteY78" fmla="*/ 957073 h 6859461"/>
              <a:gd name="connsiteX79" fmla="*/ 3483737 w 12192000"/>
              <a:gd name="connsiteY79" fmla="*/ 957073 h 6859461"/>
              <a:gd name="connsiteX80" fmla="*/ 3483737 w 12192000"/>
              <a:gd name="connsiteY80" fmla="*/ 717297 h 6859461"/>
              <a:gd name="connsiteX81" fmla="*/ 3585146 w 12192000"/>
              <a:gd name="connsiteY81" fmla="*/ 717297 h 6859461"/>
              <a:gd name="connsiteX82" fmla="*/ 3585146 w 12192000"/>
              <a:gd name="connsiteY82" fmla="*/ 940563 h 6859461"/>
              <a:gd name="connsiteX83" fmla="*/ 3585146 w 12192000"/>
              <a:gd name="connsiteY83" fmla="*/ 957073 h 6859461"/>
              <a:gd name="connsiteX84" fmla="*/ 4034980 w 12192000"/>
              <a:gd name="connsiteY84" fmla="*/ 957073 h 6859461"/>
              <a:gd name="connsiteX85" fmla="*/ 4034980 w 12192000"/>
              <a:gd name="connsiteY85" fmla="*/ 1196341 h 6859461"/>
              <a:gd name="connsiteX86" fmla="*/ 4135629 w 12192000"/>
              <a:gd name="connsiteY86" fmla="*/ 1196341 h 6859461"/>
              <a:gd name="connsiteX87" fmla="*/ 4135629 w 12192000"/>
              <a:gd name="connsiteY87" fmla="*/ 957073 h 6859461"/>
              <a:gd name="connsiteX88" fmla="*/ 4344925 w 12192000"/>
              <a:gd name="connsiteY88" fmla="*/ 957073 h 6859461"/>
              <a:gd name="connsiteX89" fmla="*/ 4344925 w 12192000"/>
              <a:gd name="connsiteY89" fmla="*/ 717297 h 6859461"/>
              <a:gd name="connsiteX90" fmla="*/ 4926774 w 12192000"/>
              <a:gd name="connsiteY90" fmla="*/ 717297 h 6859461"/>
              <a:gd name="connsiteX91" fmla="*/ 4926774 w 12192000"/>
              <a:gd name="connsiteY91" fmla="*/ 956565 h 6859461"/>
              <a:gd name="connsiteX92" fmla="*/ 4926774 w 12192000"/>
              <a:gd name="connsiteY92" fmla="*/ 957073 h 6859461"/>
              <a:gd name="connsiteX93" fmla="*/ 5396104 w 12192000"/>
              <a:gd name="connsiteY93" fmla="*/ 957073 h 6859461"/>
              <a:gd name="connsiteX94" fmla="*/ 5396104 w 12192000"/>
              <a:gd name="connsiteY94" fmla="*/ 717805 h 6859461"/>
              <a:gd name="connsiteX95" fmla="*/ 5852795 w 12192000"/>
              <a:gd name="connsiteY95" fmla="*/ 717805 h 6859461"/>
              <a:gd name="connsiteX96" fmla="*/ 5852795 w 12192000"/>
              <a:gd name="connsiteY96" fmla="*/ 478537 h 6859461"/>
              <a:gd name="connsiteX97" fmla="*/ 5659311 w 12192000"/>
              <a:gd name="connsiteY97" fmla="*/ 478537 h 6859461"/>
              <a:gd name="connsiteX98" fmla="*/ 5659311 w 12192000"/>
              <a:gd name="connsiteY98" fmla="*/ 239269 h 6859461"/>
              <a:gd name="connsiteX99" fmla="*/ 6399149 w 12192000"/>
              <a:gd name="connsiteY99" fmla="*/ 239269 h 6859461"/>
              <a:gd name="connsiteX100" fmla="*/ 0 w 12192000"/>
              <a:gd name="connsiteY100" fmla="*/ 1461 h 6859461"/>
              <a:gd name="connsiteX101" fmla="*/ 1 w 12192000"/>
              <a:gd name="connsiteY101" fmla="*/ 1461 h 6859461"/>
              <a:gd name="connsiteX102" fmla="*/ 1 w 12192000"/>
              <a:gd name="connsiteY102" fmla="*/ 6859461 h 6859461"/>
              <a:gd name="connsiteX103" fmla="*/ 0 w 12192000"/>
              <a:gd name="connsiteY103" fmla="*/ 6859461 h 6859461"/>
              <a:gd name="connsiteX104" fmla="*/ 12184379 w 12192000"/>
              <a:gd name="connsiteY104" fmla="*/ 65 h 6859461"/>
              <a:gd name="connsiteX105" fmla="*/ 12184380 w 12192000"/>
              <a:gd name="connsiteY105" fmla="*/ 65 h 6859461"/>
              <a:gd name="connsiteX106" fmla="*/ 12184380 w 12192000"/>
              <a:gd name="connsiteY106" fmla="*/ 1461 h 6859461"/>
              <a:gd name="connsiteX107" fmla="*/ 12184379 w 12192000"/>
              <a:gd name="connsiteY107" fmla="*/ 1461 h 6859461"/>
              <a:gd name="connsiteX108" fmla="*/ 1 w 12192000"/>
              <a:gd name="connsiteY108" fmla="*/ 0 h 6859461"/>
              <a:gd name="connsiteX109" fmla="*/ 12184379 w 12192000"/>
              <a:gd name="connsiteY109" fmla="*/ 0 h 6859461"/>
              <a:gd name="connsiteX110" fmla="*/ 12184379 w 12192000"/>
              <a:gd name="connsiteY110" fmla="*/ 65 h 6859461"/>
              <a:gd name="connsiteX111" fmla="*/ 7844853 w 12192000"/>
              <a:gd name="connsiteY111" fmla="*/ 65 h 6859461"/>
              <a:gd name="connsiteX112" fmla="*/ 7844853 w 12192000"/>
              <a:gd name="connsiteY112" fmla="*/ 1461 h 6859461"/>
              <a:gd name="connsiteX113" fmla="*/ 7742555 w 12192000"/>
              <a:gd name="connsiteY113" fmla="*/ 1461 h 6859461"/>
              <a:gd name="connsiteX114" fmla="*/ 7742555 w 12192000"/>
              <a:gd name="connsiteY114" fmla="*/ 1 h 6859461"/>
              <a:gd name="connsiteX115" fmla="*/ 6399149 w 12192000"/>
              <a:gd name="connsiteY115" fmla="*/ 1 h 6859461"/>
              <a:gd name="connsiteX116" fmla="*/ 6399149 w 12192000"/>
              <a:gd name="connsiteY116" fmla="*/ 1461 h 6859461"/>
              <a:gd name="connsiteX117" fmla="*/ 1 w 12192000"/>
              <a:gd name="connsiteY117" fmla="*/ 1461 h 685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12192000" h="6859461">
                <a:moveTo>
                  <a:pt x="1417002" y="2153159"/>
                </a:moveTo>
                <a:lnTo>
                  <a:pt x="1417002" y="2392364"/>
                </a:lnTo>
                <a:lnTo>
                  <a:pt x="1519301" y="2392364"/>
                </a:lnTo>
                <a:lnTo>
                  <a:pt x="1519301" y="2153159"/>
                </a:lnTo>
                <a:close/>
                <a:moveTo>
                  <a:pt x="3242565" y="1437006"/>
                </a:moveTo>
                <a:lnTo>
                  <a:pt x="3242565" y="1676274"/>
                </a:lnTo>
                <a:lnTo>
                  <a:pt x="3344862" y="1676274"/>
                </a:lnTo>
                <a:lnTo>
                  <a:pt x="3344862" y="1437006"/>
                </a:lnTo>
                <a:close/>
                <a:moveTo>
                  <a:pt x="3683953" y="1196405"/>
                </a:moveTo>
                <a:lnTo>
                  <a:pt x="3684144" y="1196595"/>
                </a:lnTo>
                <a:lnTo>
                  <a:pt x="3683699" y="1196976"/>
                </a:lnTo>
                <a:lnTo>
                  <a:pt x="3683699" y="1437006"/>
                </a:lnTo>
                <a:lnTo>
                  <a:pt x="3785172" y="1437006"/>
                </a:lnTo>
                <a:lnTo>
                  <a:pt x="3785172" y="1196405"/>
                </a:lnTo>
                <a:close/>
                <a:moveTo>
                  <a:pt x="4288980" y="1196341"/>
                </a:moveTo>
                <a:lnTo>
                  <a:pt x="4288980" y="1435609"/>
                </a:lnTo>
                <a:lnTo>
                  <a:pt x="4470844" y="1435609"/>
                </a:lnTo>
                <a:lnTo>
                  <a:pt x="4470844" y="1196341"/>
                </a:lnTo>
                <a:close/>
                <a:moveTo>
                  <a:pt x="6176327" y="478029"/>
                </a:moveTo>
                <a:lnTo>
                  <a:pt x="6176327" y="717297"/>
                </a:lnTo>
                <a:lnTo>
                  <a:pt x="6278626" y="717297"/>
                </a:lnTo>
                <a:lnTo>
                  <a:pt x="6278626" y="478029"/>
                </a:lnTo>
                <a:close/>
                <a:moveTo>
                  <a:pt x="5047933" y="239268"/>
                </a:moveTo>
                <a:lnTo>
                  <a:pt x="5502529" y="239268"/>
                </a:lnTo>
                <a:lnTo>
                  <a:pt x="5502529" y="478536"/>
                </a:lnTo>
                <a:lnTo>
                  <a:pt x="5047933" y="478536"/>
                </a:lnTo>
                <a:close/>
                <a:moveTo>
                  <a:pt x="4763833" y="239268"/>
                </a:moveTo>
                <a:lnTo>
                  <a:pt x="4945698" y="239268"/>
                </a:lnTo>
                <a:lnTo>
                  <a:pt x="4945698" y="478536"/>
                </a:lnTo>
                <a:lnTo>
                  <a:pt x="4763833" y="478536"/>
                </a:lnTo>
                <a:close/>
                <a:moveTo>
                  <a:pt x="12184380" y="1461"/>
                </a:moveTo>
                <a:lnTo>
                  <a:pt x="12192000" y="1461"/>
                </a:lnTo>
                <a:lnTo>
                  <a:pt x="12192000" y="6859461"/>
                </a:lnTo>
                <a:lnTo>
                  <a:pt x="12184379" y="6859461"/>
                </a:lnTo>
                <a:lnTo>
                  <a:pt x="12184379" y="14187"/>
                </a:lnTo>
                <a:close/>
                <a:moveTo>
                  <a:pt x="6399149" y="1461"/>
                </a:moveTo>
                <a:lnTo>
                  <a:pt x="7742555" y="1461"/>
                </a:lnTo>
                <a:lnTo>
                  <a:pt x="7742555" y="239269"/>
                </a:lnTo>
                <a:lnTo>
                  <a:pt x="7844853" y="239269"/>
                </a:lnTo>
                <a:lnTo>
                  <a:pt x="7844853" y="1461"/>
                </a:lnTo>
                <a:lnTo>
                  <a:pt x="12184379" y="1461"/>
                </a:lnTo>
                <a:lnTo>
                  <a:pt x="12184379" y="14187"/>
                </a:lnTo>
                <a:lnTo>
                  <a:pt x="12184062" y="4121342"/>
                </a:lnTo>
                <a:lnTo>
                  <a:pt x="12179807" y="4121342"/>
                </a:lnTo>
                <a:lnTo>
                  <a:pt x="12179807" y="6855398"/>
                </a:lnTo>
                <a:lnTo>
                  <a:pt x="5270" y="6855398"/>
                </a:lnTo>
                <a:lnTo>
                  <a:pt x="5270" y="6849048"/>
                </a:lnTo>
                <a:lnTo>
                  <a:pt x="2095" y="6849048"/>
                </a:lnTo>
                <a:lnTo>
                  <a:pt x="2095" y="3780410"/>
                </a:lnTo>
                <a:lnTo>
                  <a:pt x="5270" y="3780410"/>
                </a:lnTo>
                <a:lnTo>
                  <a:pt x="5270" y="2631314"/>
                </a:lnTo>
                <a:lnTo>
                  <a:pt x="322770" y="2631314"/>
                </a:lnTo>
                <a:lnTo>
                  <a:pt x="322770" y="2392427"/>
                </a:lnTo>
                <a:lnTo>
                  <a:pt x="491680" y="2392427"/>
                </a:lnTo>
                <a:lnTo>
                  <a:pt x="491680" y="2153159"/>
                </a:lnTo>
                <a:lnTo>
                  <a:pt x="589343" y="2153159"/>
                </a:lnTo>
                <a:lnTo>
                  <a:pt x="589343" y="2392427"/>
                </a:lnTo>
                <a:lnTo>
                  <a:pt x="773620" y="2392427"/>
                </a:lnTo>
                <a:lnTo>
                  <a:pt x="773620" y="2631314"/>
                </a:lnTo>
                <a:lnTo>
                  <a:pt x="875030" y="2631314"/>
                </a:lnTo>
                <a:lnTo>
                  <a:pt x="875030" y="2392427"/>
                </a:lnTo>
                <a:lnTo>
                  <a:pt x="1055306" y="2392427"/>
                </a:lnTo>
                <a:lnTo>
                  <a:pt x="1055306" y="2153223"/>
                </a:lnTo>
                <a:lnTo>
                  <a:pt x="874903" y="2153223"/>
                </a:lnTo>
                <a:lnTo>
                  <a:pt x="874903" y="1913955"/>
                </a:lnTo>
                <a:lnTo>
                  <a:pt x="1711388" y="1913955"/>
                </a:lnTo>
                <a:lnTo>
                  <a:pt x="1711388" y="1675385"/>
                </a:lnTo>
                <a:lnTo>
                  <a:pt x="1967484" y="1675385"/>
                </a:lnTo>
                <a:lnTo>
                  <a:pt x="1967484" y="1436117"/>
                </a:lnTo>
                <a:lnTo>
                  <a:pt x="2149348" y="1436117"/>
                </a:lnTo>
                <a:lnTo>
                  <a:pt x="2149348" y="1675385"/>
                </a:lnTo>
                <a:lnTo>
                  <a:pt x="2052193" y="1675385"/>
                </a:lnTo>
                <a:lnTo>
                  <a:pt x="2052193" y="1914209"/>
                </a:lnTo>
                <a:cubicBezTo>
                  <a:pt x="2052193" y="1914209"/>
                  <a:pt x="2333942" y="1914209"/>
                  <a:pt x="2333942" y="1914209"/>
                </a:cubicBezTo>
                <a:lnTo>
                  <a:pt x="2333942" y="1436117"/>
                </a:lnTo>
                <a:lnTo>
                  <a:pt x="2880742" y="1436117"/>
                </a:lnTo>
                <a:lnTo>
                  <a:pt x="2880742" y="1196341"/>
                </a:lnTo>
                <a:lnTo>
                  <a:pt x="3297556" y="1196341"/>
                </a:lnTo>
                <a:lnTo>
                  <a:pt x="3297556" y="957073"/>
                </a:lnTo>
                <a:lnTo>
                  <a:pt x="3483737" y="957073"/>
                </a:lnTo>
                <a:lnTo>
                  <a:pt x="3483737" y="717297"/>
                </a:lnTo>
                <a:lnTo>
                  <a:pt x="3585146" y="717297"/>
                </a:lnTo>
                <a:lnTo>
                  <a:pt x="3585146" y="940563"/>
                </a:lnTo>
                <a:lnTo>
                  <a:pt x="3585146" y="957073"/>
                </a:lnTo>
                <a:lnTo>
                  <a:pt x="4034980" y="957073"/>
                </a:lnTo>
                <a:lnTo>
                  <a:pt x="4034980" y="1196341"/>
                </a:lnTo>
                <a:lnTo>
                  <a:pt x="4135629" y="1196341"/>
                </a:lnTo>
                <a:lnTo>
                  <a:pt x="4135629" y="957073"/>
                </a:lnTo>
                <a:lnTo>
                  <a:pt x="4344925" y="957073"/>
                </a:lnTo>
                <a:lnTo>
                  <a:pt x="4344925" y="717297"/>
                </a:lnTo>
                <a:lnTo>
                  <a:pt x="4926774" y="717297"/>
                </a:lnTo>
                <a:lnTo>
                  <a:pt x="4926774" y="956565"/>
                </a:lnTo>
                <a:lnTo>
                  <a:pt x="4926774" y="957073"/>
                </a:lnTo>
                <a:lnTo>
                  <a:pt x="5396104" y="957073"/>
                </a:lnTo>
                <a:lnTo>
                  <a:pt x="5396104" y="717805"/>
                </a:lnTo>
                <a:lnTo>
                  <a:pt x="5852795" y="717805"/>
                </a:lnTo>
                <a:lnTo>
                  <a:pt x="5852795" y="478537"/>
                </a:lnTo>
                <a:lnTo>
                  <a:pt x="5659311" y="478537"/>
                </a:lnTo>
                <a:lnTo>
                  <a:pt x="5659311" y="239269"/>
                </a:lnTo>
                <a:lnTo>
                  <a:pt x="6399149" y="239269"/>
                </a:lnTo>
                <a:close/>
                <a:moveTo>
                  <a:pt x="0" y="1461"/>
                </a:moveTo>
                <a:lnTo>
                  <a:pt x="1" y="1461"/>
                </a:lnTo>
                <a:lnTo>
                  <a:pt x="1" y="6859461"/>
                </a:lnTo>
                <a:lnTo>
                  <a:pt x="0" y="6859461"/>
                </a:lnTo>
                <a:close/>
                <a:moveTo>
                  <a:pt x="12184379" y="65"/>
                </a:moveTo>
                <a:lnTo>
                  <a:pt x="12184380" y="65"/>
                </a:lnTo>
                <a:lnTo>
                  <a:pt x="12184380" y="1461"/>
                </a:lnTo>
                <a:lnTo>
                  <a:pt x="12184379" y="1461"/>
                </a:lnTo>
                <a:close/>
                <a:moveTo>
                  <a:pt x="1" y="0"/>
                </a:moveTo>
                <a:lnTo>
                  <a:pt x="12184379" y="0"/>
                </a:lnTo>
                <a:lnTo>
                  <a:pt x="12184379" y="65"/>
                </a:lnTo>
                <a:lnTo>
                  <a:pt x="7844853" y="65"/>
                </a:lnTo>
                <a:lnTo>
                  <a:pt x="7844853" y="1461"/>
                </a:lnTo>
                <a:lnTo>
                  <a:pt x="7742555" y="1461"/>
                </a:lnTo>
                <a:lnTo>
                  <a:pt x="7742555" y="1"/>
                </a:lnTo>
                <a:lnTo>
                  <a:pt x="6399149" y="1"/>
                </a:lnTo>
                <a:lnTo>
                  <a:pt x="6399149" y="1461"/>
                </a:lnTo>
                <a:lnTo>
                  <a:pt x="1" y="1461"/>
                </a:lnTo>
                <a:close/>
              </a:path>
            </a:pathLst>
          </a:custGeom>
          <a:solidFill>
            <a:schemeClr val="bg1">
              <a:alpha val="0"/>
            </a:schemeClr>
          </a:solidFill>
        </p:spPr>
        <p:txBody>
          <a:bodyPr wrap="square" anchor="ctr">
            <a:noAutofit/>
          </a:bodyPr>
          <a:lstStyle>
            <a:lvl1pPr algn="ctr">
              <a:defRPr b="1">
                <a:solidFill>
                  <a:schemeClr val="bg1"/>
                </a:solidFill>
              </a:defRPr>
            </a:lvl1pPr>
          </a:lstStyle>
          <a:p>
            <a:r>
              <a:rPr lang="en-US"/>
              <a:t>Click icon to add picture</a:t>
            </a:r>
          </a:p>
        </p:txBody>
      </p:sp>
      <p:grpSp>
        <p:nvGrpSpPr>
          <p:cNvPr id="28" name="Group 27">
            <a:extLst>
              <a:ext uri="{FF2B5EF4-FFF2-40B4-BE49-F238E27FC236}">
                <a16:creationId xmlns:a16="http://schemas.microsoft.com/office/drawing/2014/main" id="{E73B626C-A155-F346-D8EF-9E56183B06F8}"/>
              </a:ext>
            </a:extLst>
          </p:cNvPr>
          <p:cNvGrpSpPr/>
          <p:nvPr/>
        </p:nvGrpSpPr>
        <p:grpSpPr>
          <a:xfrm>
            <a:off x="10187131" y="687949"/>
            <a:ext cx="1234969" cy="518323"/>
            <a:chOff x="7459170" y="481236"/>
            <a:chExt cx="2697427" cy="1132124"/>
          </a:xfrm>
        </p:grpSpPr>
        <p:sp>
          <p:nvSpPr>
            <p:cNvPr id="29" name="Freeform 5">
              <a:extLst>
                <a:ext uri="{FF2B5EF4-FFF2-40B4-BE49-F238E27FC236}">
                  <a16:creationId xmlns:a16="http://schemas.microsoft.com/office/drawing/2014/main" id="{77E34495-9DEF-8D2B-7934-27A2BD8001DA}"/>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30" name="Freeform 6">
              <a:extLst>
                <a:ext uri="{FF2B5EF4-FFF2-40B4-BE49-F238E27FC236}">
                  <a16:creationId xmlns:a16="http://schemas.microsoft.com/office/drawing/2014/main" id="{B4BC32B4-8A41-97C6-4FF2-16827B40C4B4}"/>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31" name="Freeform 7">
              <a:extLst>
                <a:ext uri="{FF2B5EF4-FFF2-40B4-BE49-F238E27FC236}">
                  <a16:creationId xmlns:a16="http://schemas.microsoft.com/office/drawing/2014/main" id="{014F4BFF-C5C2-F661-5FC6-5DD649E8DD27}"/>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64" name="Freeform 9">
              <a:extLst>
                <a:ext uri="{FF2B5EF4-FFF2-40B4-BE49-F238E27FC236}">
                  <a16:creationId xmlns:a16="http://schemas.microsoft.com/office/drawing/2014/main" id="{E89DBDAC-5DD7-3AE5-2D0C-64125549559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bg1"/>
            </a:solidFill>
            <a:ln w="9497" cap="flat">
              <a:noFill/>
              <a:prstDash val="solid"/>
              <a:miter/>
            </a:ln>
          </p:spPr>
          <p:txBody>
            <a:bodyPr rtlCol="0" anchor="ctr"/>
            <a:lstStyle/>
            <a:p>
              <a:endParaRPr lang="en-US"/>
            </a:p>
          </p:txBody>
        </p:sp>
        <p:sp>
          <p:nvSpPr>
            <p:cNvPr id="65" name="Freeform 16">
              <a:extLst>
                <a:ext uri="{FF2B5EF4-FFF2-40B4-BE49-F238E27FC236}">
                  <a16:creationId xmlns:a16="http://schemas.microsoft.com/office/drawing/2014/main" id="{A1C1CE28-EB26-5838-C584-E650647A083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bg1"/>
            </a:solidFill>
            <a:ln w="9497" cap="flat">
              <a:noFill/>
              <a:prstDash val="solid"/>
              <a:miter/>
            </a:ln>
          </p:spPr>
          <p:txBody>
            <a:bodyPr rtlCol="0" anchor="ctr"/>
            <a:lstStyle/>
            <a:p>
              <a:endParaRPr lang="en-US"/>
            </a:p>
          </p:txBody>
        </p:sp>
        <p:sp>
          <p:nvSpPr>
            <p:cNvPr id="66" name="Freeform 17">
              <a:extLst>
                <a:ext uri="{FF2B5EF4-FFF2-40B4-BE49-F238E27FC236}">
                  <a16:creationId xmlns:a16="http://schemas.microsoft.com/office/drawing/2014/main" id="{CB4C4510-49A2-319E-9E3E-A0DE7D85FD5B}"/>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bg1"/>
            </a:solidFill>
            <a:ln w="9497" cap="flat">
              <a:noFill/>
              <a:prstDash val="solid"/>
              <a:miter/>
            </a:ln>
          </p:spPr>
          <p:txBody>
            <a:bodyPr rtlCol="0" anchor="ctr"/>
            <a:lstStyle/>
            <a:p>
              <a:endParaRPr lang="en-US"/>
            </a:p>
          </p:txBody>
        </p:sp>
        <p:sp>
          <p:nvSpPr>
            <p:cNvPr id="67" name="Freeform 18">
              <a:extLst>
                <a:ext uri="{FF2B5EF4-FFF2-40B4-BE49-F238E27FC236}">
                  <a16:creationId xmlns:a16="http://schemas.microsoft.com/office/drawing/2014/main" id="{C18717A2-D5F6-9E95-9BA3-5992CC5F45A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bg1"/>
            </a:solidFill>
            <a:ln w="9497" cap="flat">
              <a:noFill/>
              <a:prstDash val="solid"/>
              <a:miter/>
            </a:ln>
          </p:spPr>
          <p:txBody>
            <a:bodyPr rtlCol="0" anchor="ctr"/>
            <a:lstStyle/>
            <a:p>
              <a:endParaRPr lang="en-US"/>
            </a:p>
          </p:txBody>
        </p:sp>
      </p:grpSp>
      <p:sp>
        <p:nvSpPr>
          <p:cNvPr id="2" name="Text Placeholder 5">
            <a:extLst>
              <a:ext uri="{FF2B5EF4-FFF2-40B4-BE49-F238E27FC236}">
                <a16:creationId xmlns:a16="http://schemas.microsoft.com/office/drawing/2014/main" id="{1C4FC05B-B1F0-A1F3-9303-7FE5AB99D57D}"/>
              </a:ext>
            </a:extLst>
          </p:cNvPr>
          <p:cNvSpPr>
            <a:spLocks noGrp="1"/>
          </p:cNvSpPr>
          <p:nvPr>
            <p:ph type="body" sz="quarter" idx="13" hasCustomPrompt="1"/>
          </p:nvPr>
        </p:nvSpPr>
        <p:spPr>
          <a:xfrm>
            <a:off x="694944" y="5339715"/>
            <a:ext cx="7467602" cy="984885"/>
          </a:xfrm>
        </p:spPr>
        <p:txBody>
          <a:bodyPr/>
          <a:lstStyle>
            <a:lvl1pPr marL="0" indent="0">
              <a:spcBef>
                <a:spcPts val="0"/>
              </a:spcBef>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a:p>
            <a:pPr lvl="0"/>
            <a:r>
              <a:rPr lang="en-US"/>
              <a:t>Max two lines</a:t>
            </a:r>
            <a:endParaRPr lang="en-GB"/>
          </a:p>
        </p:txBody>
      </p:sp>
      <p:sp>
        <p:nvSpPr>
          <p:cNvPr id="5" name="Title Placeholder 13">
            <a:extLst>
              <a:ext uri="{FF2B5EF4-FFF2-40B4-BE49-F238E27FC236}">
                <a16:creationId xmlns:a16="http://schemas.microsoft.com/office/drawing/2014/main" id="{CAE6CBB4-1580-5D1E-ED2D-0CD62E751223}"/>
              </a:ext>
            </a:extLst>
          </p:cNvPr>
          <p:cNvSpPr>
            <a:spLocks noGrp="1"/>
          </p:cNvSpPr>
          <p:nvPr>
            <p:ph type="title" hasCustomPrompt="1"/>
          </p:nvPr>
        </p:nvSpPr>
        <p:spPr>
          <a:xfrm>
            <a:off x="694944" y="3657600"/>
            <a:ext cx="7467600" cy="1354217"/>
          </a:xfrm>
          <a:prstGeom prst="rect">
            <a:avLst/>
          </a:prstGeom>
        </p:spPr>
        <p:txBody>
          <a:bodyPr vert="horz" wrap="square" lIns="0" tIns="0" rIns="0" bIns="0" rtlCol="0" anchor="b" anchorCtr="0">
            <a:spAutoFit/>
          </a:bodyPr>
          <a:lstStyle>
            <a:lvl1pPr>
              <a:defRPr sz="4400">
                <a:solidFill>
                  <a:schemeClr val="bg1"/>
                </a:solidFill>
              </a:defRPr>
            </a:lvl1pPr>
          </a:lstStyle>
          <a:p>
            <a:r>
              <a:rPr lang="en-US"/>
              <a:t>Divider slide</a:t>
            </a:r>
            <a:br>
              <a:rPr lang="en-US"/>
            </a:br>
            <a:r>
              <a:rPr lang="en-US"/>
              <a:t>Max two lines</a:t>
            </a:r>
            <a:endParaRPr lang="en-GB"/>
          </a:p>
        </p:txBody>
      </p:sp>
      <p:sp>
        <p:nvSpPr>
          <p:cNvPr id="3" name="Slide Number Placeholder 2">
            <a:extLst>
              <a:ext uri="{FF2B5EF4-FFF2-40B4-BE49-F238E27FC236}">
                <a16:creationId xmlns:a16="http://schemas.microsoft.com/office/drawing/2014/main" id="{2F443219-2EFB-BC42-D6F4-FFDC9C115115}"/>
              </a:ext>
            </a:extLst>
          </p:cNvPr>
          <p:cNvSpPr>
            <a:spLocks noGrp="1"/>
          </p:cNvSpPr>
          <p:nvPr>
            <p:ph type="sldNum" sz="quarter" idx="14"/>
          </p:nvPr>
        </p:nvSpPr>
        <p:spPr/>
        <p:txBody>
          <a:bodyPr/>
          <a:lstStyle>
            <a:lvl1pPr>
              <a:defRPr>
                <a:solidFill>
                  <a:schemeClr val="bg1"/>
                </a:solidFill>
              </a:defRPr>
            </a:lvl1pPr>
          </a:lstStyle>
          <a:p>
            <a:fld id="{9E74224C-F5B0-D04D-98A9-64EC68DC7E07}" type="slidenum">
              <a:rPr lang="en-US" smtClean="0"/>
              <a:pPr/>
              <a:t>‹#›</a:t>
            </a:fld>
            <a:endParaRPr lang="en-US"/>
          </a:p>
        </p:txBody>
      </p:sp>
    </p:spTree>
    <p:extLst>
      <p:ext uri="{BB962C8B-B14F-4D97-AF65-F5344CB8AC3E}">
        <p14:creationId xmlns:p14="http://schemas.microsoft.com/office/powerpoint/2010/main" val="129083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layout 3">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8F18687-3C0A-6566-F0FB-737EFD515C98}"/>
              </a:ext>
            </a:extLst>
          </p:cNvPr>
          <p:cNvGrpSpPr/>
          <p:nvPr/>
        </p:nvGrpSpPr>
        <p:grpSpPr>
          <a:xfrm>
            <a:off x="2856054" y="1758296"/>
            <a:ext cx="6478588" cy="3239664"/>
            <a:chOff x="1702229" y="1869309"/>
            <a:chExt cx="7033783" cy="3239664"/>
          </a:xfrm>
          <a:solidFill>
            <a:schemeClr val="bg1"/>
          </a:solidFill>
        </p:grpSpPr>
        <p:sp>
          <p:nvSpPr>
            <p:cNvPr id="6" name="Rectangle 5">
              <a:extLst>
                <a:ext uri="{FF2B5EF4-FFF2-40B4-BE49-F238E27FC236}">
                  <a16:creationId xmlns:a16="http://schemas.microsoft.com/office/drawing/2014/main" id="{4014D7B4-FF6B-987A-BDCD-9757E181F291}"/>
                </a:ext>
              </a:extLst>
            </p:cNvPr>
            <p:cNvSpPr/>
            <p:nvPr/>
          </p:nvSpPr>
          <p:spPr>
            <a:xfrm>
              <a:off x="1702229" y="1869309"/>
              <a:ext cx="7033783" cy="3239664"/>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accent4"/>
                </a:solidFill>
              </a:endParaRPr>
            </a:p>
          </p:txBody>
        </p:sp>
        <p:sp>
          <p:nvSpPr>
            <p:cNvPr id="8" name="Rectangle 7">
              <a:extLst>
                <a:ext uri="{FF2B5EF4-FFF2-40B4-BE49-F238E27FC236}">
                  <a16:creationId xmlns:a16="http://schemas.microsoft.com/office/drawing/2014/main" id="{1BAEB365-1502-5CA8-6731-02A0268DF296}"/>
                </a:ext>
              </a:extLst>
            </p:cNvPr>
            <p:cNvSpPr/>
            <p:nvPr/>
          </p:nvSpPr>
          <p:spPr>
            <a:xfrm>
              <a:off x="1782283" y="1929167"/>
              <a:ext cx="6873674" cy="3119947"/>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solidFill>
                  <a:schemeClr val="accent4"/>
                </a:solidFill>
              </a:endParaRPr>
            </a:p>
          </p:txBody>
        </p:sp>
      </p:grpSp>
      <p:grpSp>
        <p:nvGrpSpPr>
          <p:cNvPr id="19" name="Group 18">
            <a:extLst>
              <a:ext uri="{FF2B5EF4-FFF2-40B4-BE49-F238E27FC236}">
                <a16:creationId xmlns:a16="http://schemas.microsoft.com/office/drawing/2014/main" id="{11CF5A0D-6D73-8EF1-67D9-C6BF18DDD270}"/>
              </a:ext>
            </a:extLst>
          </p:cNvPr>
          <p:cNvGrpSpPr/>
          <p:nvPr/>
        </p:nvGrpSpPr>
        <p:grpSpPr>
          <a:xfrm>
            <a:off x="5544152" y="1149038"/>
            <a:ext cx="1181758" cy="936635"/>
            <a:chOff x="3089907" y="1397515"/>
            <a:chExt cx="1181758" cy="936635"/>
          </a:xfrm>
          <a:solidFill>
            <a:schemeClr val="accent1"/>
          </a:solidFill>
        </p:grpSpPr>
        <p:sp>
          <p:nvSpPr>
            <p:cNvPr id="11" name="Rectangle 10">
              <a:extLst>
                <a:ext uri="{FF2B5EF4-FFF2-40B4-BE49-F238E27FC236}">
                  <a16:creationId xmlns:a16="http://schemas.microsoft.com/office/drawing/2014/main" id="{FB40DCD4-719A-EB87-605F-F634EF87BD4B}"/>
                </a:ext>
              </a:extLst>
            </p:cNvPr>
            <p:cNvSpPr/>
            <p:nvPr/>
          </p:nvSpPr>
          <p:spPr>
            <a:xfrm>
              <a:off x="3089907" y="1405421"/>
              <a:ext cx="1181758" cy="9287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4" name="Graphic 8">
              <a:extLst>
                <a:ext uri="{FF2B5EF4-FFF2-40B4-BE49-F238E27FC236}">
                  <a16:creationId xmlns:a16="http://schemas.microsoft.com/office/drawing/2014/main" id="{AC7A99ED-3949-851F-3401-622C76E0AD8D}"/>
                </a:ext>
              </a:extLst>
            </p:cNvPr>
            <p:cNvSpPr/>
            <p:nvPr/>
          </p:nvSpPr>
          <p:spPr>
            <a:xfrm>
              <a:off x="3271019" y="1397515"/>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grpFill/>
            <a:ln w="9525" cap="flat">
              <a:noFill/>
              <a:prstDash val="solid"/>
              <a:miter/>
            </a:ln>
          </p:spPr>
          <p:txBody>
            <a:bodyPr rtlCol="0" anchor="ctr"/>
            <a:lstStyle/>
            <a:p>
              <a:endParaRPr lang="en-GB">
                <a:solidFill>
                  <a:schemeClr val="bg1"/>
                </a:solidFill>
              </a:endParaRPr>
            </a:p>
          </p:txBody>
        </p:sp>
      </p:grpSp>
      <p:grpSp>
        <p:nvGrpSpPr>
          <p:cNvPr id="20" name="Group 19">
            <a:extLst>
              <a:ext uri="{FF2B5EF4-FFF2-40B4-BE49-F238E27FC236}">
                <a16:creationId xmlns:a16="http://schemas.microsoft.com/office/drawing/2014/main" id="{0444DD8C-C53D-5FDD-FD2A-351E6E818DDF}"/>
              </a:ext>
            </a:extLst>
          </p:cNvPr>
          <p:cNvGrpSpPr/>
          <p:nvPr/>
        </p:nvGrpSpPr>
        <p:grpSpPr>
          <a:xfrm>
            <a:off x="5544152" y="4457252"/>
            <a:ext cx="1181758" cy="1142060"/>
            <a:chOff x="7936099" y="4562975"/>
            <a:chExt cx="1181758" cy="1142060"/>
          </a:xfrm>
          <a:solidFill>
            <a:schemeClr val="accent1"/>
          </a:solidFill>
        </p:grpSpPr>
        <p:sp>
          <p:nvSpPr>
            <p:cNvPr id="12" name="Rectangle 11">
              <a:extLst>
                <a:ext uri="{FF2B5EF4-FFF2-40B4-BE49-F238E27FC236}">
                  <a16:creationId xmlns:a16="http://schemas.microsoft.com/office/drawing/2014/main" id="{026A5C5C-7C72-998A-0CAC-84F012E7B078}"/>
                </a:ext>
              </a:extLst>
            </p:cNvPr>
            <p:cNvSpPr/>
            <p:nvPr/>
          </p:nvSpPr>
          <p:spPr>
            <a:xfrm>
              <a:off x="7936099" y="4562975"/>
              <a:ext cx="1181758" cy="928729"/>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14" name="Graphic 8">
              <a:extLst>
                <a:ext uri="{FF2B5EF4-FFF2-40B4-BE49-F238E27FC236}">
                  <a16:creationId xmlns:a16="http://schemas.microsoft.com/office/drawing/2014/main" id="{313AF623-6560-2F97-F3BA-25507D89A724}"/>
                </a:ext>
              </a:extLst>
            </p:cNvPr>
            <p:cNvSpPr/>
            <p:nvPr/>
          </p:nvSpPr>
          <p:spPr>
            <a:xfrm rot="10800000">
              <a:off x="8094149" y="5026733"/>
              <a:ext cx="819533" cy="678302"/>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grpFill/>
            <a:ln w="9525" cap="flat">
              <a:noFill/>
              <a:prstDash val="solid"/>
              <a:miter/>
            </a:ln>
          </p:spPr>
          <p:txBody>
            <a:bodyPr rtlCol="0" anchor="ctr"/>
            <a:lstStyle/>
            <a:p>
              <a:endParaRPr lang="en-GB">
                <a:solidFill>
                  <a:schemeClr val="bg1"/>
                </a:solidFill>
              </a:endParaRPr>
            </a:p>
          </p:txBody>
        </p:sp>
      </p:grpSp>
      <p:sp>
        <p:nvSpPr>
          <p:cNvPr id="3" name="Title 1">
            <a:extLst>
              <a:ext uri="{FF2B5EF4-FFF2-40B4-BE49-F238E27FC236}">
                <a16:creationId xmlns:a16="http://schemas.microsoft.com/office/drawing/2014/main" id="{123DB5C7-C923-CE67-48BA-57CD405D1459}"/>
              </a:ext>
            </a:extLst>
          </p:cNvPr>
          <p:cNvSpPr>
            <a:spLocks noGrp="1"/>
          </p:cNvSpPr>
          <p:nvPr>
            <p:ph type="title" hasCustomPrompt="1"/>
          </p:nvPr>
        </p:nvSpPr>
        <p:spPr>
          <a:xfrm>
            <a:off x="3271020" y="2163421"/>
            <a:ext cx="5704308" cy="2161204"/>
          </a:xfrm>
          <a:noFill/>
        </p:spPr>
        <p:txBody>
          <a:bodyPr vert="horz" wrap="square" lIns="0" tIns="0" rIns="0" bIns="0" rtlCol="0" anchor="ctr" anchorCtr="0">
            <a:noAutofit/>
          </a:bodyPr>
          <a:lstStyle>
            <a:lvl1pPr algn="ctr">
              <a:defRPr lang="en-GB" sz="2400" b="0" cap="none">
                <a:solidFill>
                  <a:schemeClr val="tx1"/>
                </a:solidFill>
              </a:defRPr>
            </a:lvl1pPr>
          </a:lstStyle>
          <a:p>
            <a:pPr lvl="0">
              <a:lnSpc>
                <a:spcPct val="80000"/>
              </a:lnSpc>
              <a:spcBef>
                <a:spcPts val="400"/>
              </a:spcBef>
              <a:spcAft>
                <a:spcPts val="200"/>
              </a:spcAft>
            </a:pPr>
            <a:r>
              <a:rPr lang="en-US"/>
              <a:t>Slide for long quotes</a:t>
            </a:r>
            <a:endParaRPr lang="en-GB"/>
          </a:p>
        </p:txBody>
      </p:sp>
      <p:sp>
        <p:nvSpPr>
          <p:cNvPr id="7" name="Text Placeholder 8">
            <a:extLst>
              <a:ext uri="{FF2B5EF4-FFF2-40B4-BE49-F238E27FC236}">
                <a16:creationId xmlns:a16="http://schemas.microsoft.com/office/drawing/2014/main" id="{599015B4-07BB-D48A-6023-F0F8E94C0C26}"/>
              </a:ext>
            </a:extLst>
          </p:cNvPr>
          <p:cNvSpPr>
            <a:spLocks noGrp="1"/>
          </p:cNvSpPr>
          <p:nvPr>
            <p:ph type="body" sz="quarter" idx="13" hasCustomPrompt="1"/>
          </p:nvPr>
        </p:nvSpPr>
        <p:spPr>
          <a:xfrm>
            <a:off x="3271020" y="4431804"/>
            <a:ext cx="5704308" cy="231974"/>
          </a:xfrm>
          <a:noFill/>
        </p:spPr>
        <p:txBody>
          <a:bodyPr/>
          <a:lstStyle>
            <a:lvl1pPr marL="0" indent="0" algn="ctr">
              <a:buNone/>
              <a:defRPr sz="1600" b="1">
                <a:solidFill>
                  <a:schemeClr val="tx2"/>
                </a:solidFill>
              </a:defRPr>
            </a:lvl1pPr>
          </a:lstStyle>
          <a:p>
            <a:pPr lvl="0"/>
            <a:r>
              <a:rPr lang="en-GB"/>
              <a:t>Add source here</a:t>
            </a:r>
            <a:endParaRPr lang="en-US"/>
          </a:p>
        </p:txBody>
      </p:sp>
      <p:grpSp>
        <p:nvGrpSpPr>
          <p:cNvPr id="9" name="Group 8">
            <a:extLst>
              <a:ext uri="{FF2B5EF4-FFF2-40B4-BE49-F238E27FC236}">
                <a16:creationId xmlns:a16="http://schemas.microsoft.com/office/drawing/2014/main" id="{1ECF95E6-9947-DCBE-F644-EEA46F9AB3F0}"/>
              </a:ext>
            </a:extLst>
          </p:cNvPr>
          <p:cNvGrpSpPr/>
          <p:nvPr/>
        </p:nvGrpSpPr>
        <p:grpSpPr>
          <a:xfrm>
            <a:off x="10863102" y="309052"/>
            <a:ext cx="911847" cy="382707"/>
            <a:chOff x="7459170" y="481236"/>
            <a:chExt cx="2697427" cy="1132124"/>
          </a:xfrm>
        </p:grpSpPr>
        <p:sp>
          <p:nvSpPr>
            <p:cNvPr id="13" name="Freeform 12">
              <a:extLst>
                <a:ext uri="{FF2B5EF4-FFF2-40B4-BE49-F238E27FC236}">
                  <a16:creationId xmlns:a16="http://schemas.microsoft.com/office/drawing/2014/main" id="{35905906-9034-0DB8-791F-88FBCF97643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AF18F96-A66B-FB67-3E32-77D0A1D6A9D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B55D60D-2C67-798C-F613-6CDAE8C0EDF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D8B45D5-977E-2C6F-431B-ADA9106E01E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35942C3-8BC4-AF9E-E7EB-06532B8487B8}"/>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B3A38A4-397C-C36D-E9A2-C95605F8EB2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3BC3B9B-5BAC-3577-165B-7033977AEBC9}"/>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5" name="Slide Number Placeholder 4">
            <a:extLst>
              <a:ext uri="{FF2B5EF4-FFF2-40B4-BE49-F238E27FC236}">
                <a16:creationId xmlns:a16="http://schemas.microsoft.com/office/drawing/2014/main" id="{B1612115-FF2C-67D0-5800-5FD8772A083D}"/>
              </a:ext>
            </a:extLst>
          </p:cNvPr>
          <p:cNvSpPr>
            <a:spLocks noGrp="1"/>
          </p:cNvSpPr>
          <p:nvPr>
            <p:ph type="sldNum" sz="quarter" idx="14"/>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9414001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layout 4">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ECF95E6-9947-DCBE-F644-EEA46F9AB3F0}"/>
              </a:ext>
            </a:extLst>
          </p:cNvPr>
          <p:cNvGrpSpPr/>
          <p:nvPr/>
        </p:nvGrpSpPr>
        <p:grpSpPr>
          <a:xfrm>
            <a:off x="10863102" y="309052"/>
            <a:ext cx="911847" cy="382707"/>
            <a:chOff x="7459170" y="481236"/>
            <a:chExt cx="2697427" cy="1132124"/>
          </a:xfrm>
        </p:grpSpPr>
        <p:sp>
          <p:nvSpPr>
            <p:cNvPr id="13" name="Freeform 12">
              <a:extLst>
                <a:ext uri="{FF2B5EF4-FFF2-40B4-BE49-F238E27FC236}">
                  <a16:creationId xmlns:a16="http://schemas.microsoft.com/office/drawing/2014/main" id="{35905906-9034-0DB8-791F-88FBCF97643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FAF18F96-A66B-FB67-3E32-77D0A1D6A9D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0B55D60D-2C67-798C-F613-6CDAE8C0EDF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8D8B45D5-977E-2C6F-431B-ADA9106E01E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35942C3-8BC4-AF9E-E7EB-06532B8487B8}"/>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9B3A38A4-397C-C36D-E9A2-C95605F8EB2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73BC3B9B-5BAC-3577-165B-7033977AEBC9}"/>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 name="Title 22">
            <a:extLst>
              <a:ext uri="{FF2B5EF4-FFF2-40B4-BE49-F238E27FC236}">
                <a16:creationId xmlns:a16="http://schemas.microsoft.com/office/drawing/2014/main" id="{EE562D05-F032-D527-C8C7-12BB617A09ED}"/>
              </a:ext>
            </a:extLst>
          </p:cNvPr>
          <p:cNvSpPr>
            <a:spLocks noGrp="1"/>
          </p:cNvSpPr>
          <p:nvPr>
            <p:ph type="title"/>
          </p:nvPr>
        </p:nvSpPr>
        <p:spPr>
          <a:xfrm>
            <a:off x="815974" y="2222605"/>
            <a:ext cx="3419475" cy="1107996"/>
          </a:xfrm>
        </p:spPr>
        <p:txBody>
          <a:bodyPr/>
          <a:lstStyle/>
          <a:p>
            <a:r>
              <a:rPr lang="en-US"/>
              <a:t>Click to edit Master title style</a:t>
            </a:r>
            <a:endParaRPr lang="en-GB"/>
          </a:p>
        </p:txBody>
      </p:sp>
      <p:sp>
        <p:nvSpPr>
          <p:cNvPr id="5" name="Text Placeholder 23">
            <a:extLst>
              <a:ext uri="{FF2B5EF4-FFF2-40B4-BE49-F238E27FC236}">
                <a16:creationId xmlns:a16="http://schemas.microsoft.com/office/drawing/2014/main" id="{C4692922-0A97-8686-6B51-2AD0D25417C6}"/>
              </a:ext>
            </a:extLst>
          </p:cNvPr>
          <p:cNvSpPr>
            <a:spLocks noGrp="1"/>
          </p:cNvSpPr>
          <p:nvPr>
            <p:ph type="body" sz="quarter" idx="15" hasCustomPrompt="1"/>
          </p:nvPr>
        </p:nvSpPr>
        <p:spPr>
          <a:xfrm>
            <a:off x="815974" y="3376321"/>
            <a:ext cx="3419476" cy="385762"/>
          </a:xfrm>
        </p:spPr>
        <p:txBody>
          <a:bodyPr/>
          <a:lstStyle>
            <a:lvl1pPr marL="0" indent="0">
              <a:buNone/>
              <a:defRPr>
                <a:solidFill>
                  <a:schemeClr val="tx1"/>
                </a:solidFill>
              </a:defRPr>
            </a:lvl1pPr>
          </a:lstStyle>
          <a:p>
            <a:r>
              <a:rPr lang="en-GB"/>
              <a:t>Click to add subheading</a:t>
            </a:r>
          </a:p>
        </p:txBody>
      </p:sp>
      <p:sp>
        <p:nvSpPr>
          <p:cNvPr id="26" name="Graphic 16">
            <a:extLst>
              <a:ext uri="{FF2B5EF4-FFF2-40B4-BE49-F238E27FC236}">
                <a16:creationId xmlns:a16="http://schemas.microsoft.com/office/drawing/2014/main" id="{77D7FB94-768B-ABD4-3142-2FC7F36AC0F1}"/>
              </a:ext>
            </a:extLst>
          </p:cNvPr>
          <p:cNvSpPr/>
          <p:nvPr/>
        </p:nvSpPr>
        <p:spPr>
          <a:xfrm>
            <a:off x="4776022" y="651714"/>
            <a:ext cx="2999950" cy="2785252"/>
          </a:xfrm>
          <a:custGeom>
            <a:avLst/>
            <a:gdLst>
              <a:gd name="connsiteX0" fmla="*/ 1363337 w 1363336"/>
              <a:gd name="connsiteY0" fmla="*/ 1100667 h 1265766"/>
              <a:gd name="connsiteX1" fmla="*/ 380820 w 1363336"/>
              <a:gd name="connsiteY1" fmla="*/ 1100667 h 1265766"/>
              <a:gd name="connsiteX2" fmla="*/ 188506 w 1363336"/>
              <a:gd name="connsiteY2" fmla="*/ 1265767 h 1265766"/>
              <a:gd name="connsiteX3" fmla="*/ 160897 w 1363336"/>
              <a:gd name="connsiteY3" fmla="*/ 1100667 h 1265766"/>
              <a:gd name="connsiteX4" fmla="*/ 0 w 1363336"/>
              <a:gd name="connsiteY4" fmla="*/ 1100667 h 1265766"/>
              <a:gd name="connsiteX5" fmla="*/ 0 w 1363336"/>
              <a:gd name="connsiteY5" fmla="*/ 0 h 1265766"/>
              <a:gd name="connsiteX6" fmla="*/ 1363337 w 1363336"/>
              <a:gd name="connsiteY6" fmla="*/ 0 h 126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336" h="1265766">
                <a:moveTo>
                  <a:pt x="1363337" y="1100667"/>
                </a:moveTo>
                <a:lnTo>
                  <a:pt x="380820" y="1100667"/>
                </a:lnTo>
                <a:lnTo>
                  <a:pt x="188506" y="1265767"/>
                </a:lnTo>
                <a:lnTo>
                  <a:pt x="160897" y="1100667"/>
                </a:lnTo>
                <a:lnTo>
                  <a:pt x="0" y="1100667"/>
                </a:lnTo>
                <a:lnTo>
                  <a:pt x="0" y="0"/>
                </a:lnTo>
                <a:lnTo>
                  <a:pt x="1363337" y="0"/>
                </a:lnTo>
                <a:close/>
              </a:path>
            </a:pathLst>
          </a:custGeom>
          <a:solidFill>
            <a:schemeClr val="accent1"/>
          </a:solidFill>
          <a:ln w="9512" cap="flat">
            <a:noFill/>
            <a:prstDash val="solid"/>
            <a:miter/>
          </a:ln>
        </p:spPr>
        <p:txBody>
          <a:bodyPr rtlCol="0" anchor="ctr"/>
          <a:lstStyle/>
          <a:p>
            <a:endParaRPr lang="en-GB"/>
          </a:p>
        </p:txBody>
      </p:sp>
      <p:grpSp>
        <p:nvGrpSpPr>
          <p:cNvPr id="27" name="Group 26">
            <a:extLst>
              <a:ext uri="{FF2B5EF4-FFF2-40B4-BE49-F238E27FC236}">
                <a16:creationId xmlns:a16="http://schemas.microsoft.com/office/drawing/2014/main" id="{945C2D11-BC4B-1A88-4625-E4DEE5355C6D}"/>
              </a:ext>
            </a:extLst>
          </p:cNvPr>
          <p:cNvGrpSpPr/>
          <p:nvPr/>
        </p:nvGrpSpPr>
        <p:grpSpPr>
          <a:xfrm>
            <a:off x="4776022" y="3578169"/>
            <a:ext cx="2999950" cy="2785252"/>
            <a:chOff x="4776022" y="3578169"/>
            <a:chExt cx="2999950" cy="2785252"/>
          </a:xfrm>
        </p:grpSpPr>
        <p:sp>
          <p:nvSpPr>
            <p:cNvPr id="28" name="Graphic 16">
              <a:extLst>
                <a:ext uri="{FF2B5EF4-FFF2-40B4-BE49-F238E27FC236}">
                  <a16:creationId xmlns:a16="http://schemas.microsoft.com/office/drawing/2014/main" id="{339355C3-4380-03F6-74F4-B76413B24EB1}"/>
                </a:ext>
              </a:extLst>
            </p:cNvPr>
            <p:cNvSpPr/>
            <p:nvPr/>
          </p:nvSpPr>
          <p:spPr>
            <a:xfrm>
              <a:off x="4776022" y="3578169"/>
              <a:ext cx="2999950" cy="2785252"/>
            </a:xfrm>
            <a:custGeom>
              <a:avLst/>
              <a:gdLst>
                <a:gd name="connsiteX0" fmla="*/ 1363337 w 1363336"/>
                <a:gd name="connsiteY0" fmla="*/ 1100667 h 1265766"/>
                <a:gd name="connsiteX1" fmla="*/ 380820 w 1363336"/>
                <a:gd name="connsiteY1" fmla="*/ 1100667 h 1265766"/>
                <a:gd name="connsiteX2" fmla="*/ 188506 w 1363336"/>
                <a:gd name="connsiteY2" fmla="*/ 1265767 h 1265766"/>
                <a:gd name="connsiteX3" fmla="*/ 160897 w 1363336"/>
                <a:gd name="connsiteY3" fmla="*/ 1100667 h 1265766"/>
                <a:gd name="connsiteX4" fmla="*/ 0 w 1363336"/>
                <a:gd name="connsiteY4" fmla="*/ 1100667 h 1265766"/>
                <a:gd name="connsiteX5" fmla="*/ 0 w 1363336"/>
                <a:gd name="connsiteY5" fmla="*/ 0 h 1265766"/>
                <a:gd name="connsiteX6" fmla="*/ 1363337 w 1363336"/>
                <a:gd name="connsiteY6" fmla="*/ 0 h 126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336" h="1265766">
                  <a:moveTo>
                    <a:pt x="1363337" y="1100667"/>
                  </a:moveTo>
                  <a:lnTo>
                    <a:pt x="380820" y="1100667"/>
                  </a:lnTo>
                  <a:lnTo>
                    <a:pt x="188506" y="1265767"/>
                  </a:lnTo>
                  <a:lnTo>
                    <a:pt x="160897" y="1100667"/>
                  </a:lnTo>
                  <a:lnTo>
                    <a:pt x="0" y="1100667"/>
                  </a:lnTo>
                  <a:lnTo>
                    <a:pt x="0" y="0"/>
                  </a:lnTo>
                  <a:lnTo>
                    <a:pt x="1363337" y="0"/>
                  </a:lnTo>
                  <a:close/>
                </a:path>
              </a:pathLst>
            </a:custGeom>
            <a:solidFill>
              <a:schemeClr val="tx1"/>
            </a:solidFill>
            <a:ln w="9512" cap="flat">
              <a:noFill/>
              <a:prstDash val="solid"/>
              <a:miter/>
            </a:ln>
          </p:spPr>
          <p:txBody>
            <a:bodyPr rtlCol="0" anchor="ctr"/>
            <a:lstStyle/>
            <a:p>
              <a:endParaRPr lang="en-GB" sz="1600"/>
            </a:p>
          </p:txBody>
        </p:sp>
        <p:grpSp>
          <p:nvGrpSpPr>
            <p:cNvPr id="29" name="Group 28">
              <a:extLst>
                <a:ext uri="{FF2B5EF4-FFF2-40B4-BE49-F238E27FC236}">
                  <a16:creationId xmlns:a16="http://schemas.microsoft.com/office/drawing/2014/main" id="{BED6CC0F-DF49-B191-7E6B-2EEE2EACAC43}"/>
                </a:ext>
              </a:extLst>
            </p:cNvPr>
            <p:cNvGrpSpPr/>
            <p:nvPr/>
          </p:nvGrpSpPr>
          <p:grpSpPr>
            <a:xfrm>
              <a:off x="4956019" y="3668996"/>
              <a:ext cx="2694127" cy="2174525"/>
              <a:chOff x="4956019" y="751764"/>
              <a:chExt cx="2694127" cy="2174525"/>
            </a:xfrm>
          </p:grpSpPr>
          <p:sp>
            <p:nvSpPr>
              <p:cNvPr id="31" name="Graphic 8">
                <a:extLst>
                  <a:ext uri="{FF2B5EF4-FFF2-40B4-BE49-F238E27FC236}">
                    <a16:creationId xmlns:a16="http://schemas.microsoft.com/office/drawing/2014/main" id="{019D615F-1DF7-71DC-3187-38C7A12FE58C}"/>
                  </a:ext>
                </a:extLst>
              </p:cNvPr>
              <p:cNvSpPr/>
              <p:nvPr/>
            </p:nvSpPr>
            <p:spPr>
              <a:xfrm>
                <a:off x="4956019" y="751764"/>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32" name="Graphic 8">
                <a:extLst>
                  <a:ext uri="{FF2B5EF4-FFF2-40B4-BE49-F238E27FC236}">
                    <a16:creationId xmlns:a16="http://schemas.microsoft.com/office/drawing/2014/main" id="{EC802AA8-7B76-AE21-2892-8F868B687E3A}"/>
                  </a:ext>
                </a:extLst>
              </p:cNvPr>
              <p:cNvSpPr/>
              <p:nvPr/>
            </p:nvSpPr>
            <p:spPr>
              <a:xfrm rot="10800000">
                <a:off x="7170154" y="2529015"/>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33" name="TextBox 32">
                <a:extLst>
                  <a:ext uri="{FF2B5EF4-FFF2-40B4-BE49-F238E27FC236}">
                    <a16:creationId xmlns:a16="http://schemas.microsoft.com/office/drawing/2014/main" id="{222C0FD5-679E-8C28-78E0-EA79FC848AC1}"/>
                  </a:ext>
                </a:extLst>
              </p:cNvPr>
              <p:cNvSpPr txBox="1"/>
              <p:nvPr/>
            </p:nvSpPr>
            <p:spPr>
              <a:xfrm>
                <a:off x="4956019" y="1255830"/>
                <a:ext cx="2694127" cy="1221466"/>
              </a:xfrm>
              <a:prstGeom prst="rect">
                <a:avLst/>
              </a:prstGeom>
              <a:noFill/>
            </p:spPr>
            <p:txBody>
              <a:bodyPr wrap="square" lIns="0" tIns="0" rIns="0" bIns="0" rtlCol="0">
                <a:noAutofit/>
              </a:bodyPr>
              <a:lstStyle/>
              <a:p>
                <a:pPr algn="l"/>
                <a:r>
                  <a:rPr lang="en-GB" sz="1400">
                    <a:solidFill>
                      <a:schemeClr val="bg1"/>
                    </a:solidFill>
                  </a:rPr>
                  <a:t>Short quote box</a:t>
                </a:r>
              </a:p>
              <a:p>
                <a:pPr algn="l"/>
                <a:r>
                  <a:rPr lang="en-GB" sz="1400">
                    <a:solidFill>
                      <a:schemeClr val="bg1"/>
                    </a:solidFill>
                  </a:rPr>
                  <a:t>– use font size 14 or 16</a:t>
                </a:r>
              </a:p>
            </p:txBody>
          </p:sp>
        </p:grpSp>
        <p:sp>
          <p:nvSpPr>
            <p:cNvPr id="30" name="TextBox 29">
              <a:extLst>
                <a:ext uri="{FF2B5EF4-FFF2-40B4-BE49-F238E27FC236}">
                  <a16:creationId xmlns:a16="http://schemas.microsoft.com/office/drawing/2014/main" id="{A1725506-529A-9833-864A-1C4C4D91BFE5}"/>
                </a:ext>
              </a:extLst>
            </p:cNvPr>
            <p:cNvSpPr txBox="1"/>
            <p:nvPr/>
          </p:nvSpPr>
          <p:spPr>
            <a:xfrm>
              <a:off x="4956019" y="5535731"/>
              <a:ext cx="2088308" cy="230062"/>
            </a:xfrm>
            <a:prstGeom prst="rect">
              <a:avLst/>
            </a:prstGeom>
            <a:noFill/>
          </p:spPr>
          <p:txBody>
            <a:bodyPr wrap="square" lIns="0" tIns="0" rIns="0" bIns="0" rtlCol="0">
              <a:noAutofit/>
            </a:bodyPr>
            <a:lstStyle/>
            <a:p>
              <a:pPr algn="l"/>
              <a:r>
                <a:rPr lang="en-GB" sz="1200" b="1">
                  <a:solidFill>
                    <a:schemeClr val="bg1"/>
                  </a:solidFill>
                </a:rPr>
                <a:t>Source</a:t>
              </a:r>
            </a:p>
          </p:txBody>
        </p:sp>
      </p:grpSp>
      <p:grpSp>
        <p:nvGrpSpPr>
          <p:cNvPr id="34" name="Group 33">
            <a:extLst>
              <a:ext uri="{FF2B5EF4-FFF2-40B4-BE49-F238E27FC236}">
                <a16:creationId xmlns:a16="http://schemas.microsoft.com/office/drawing/2014/main" id="{8F376016-9CB0-723B-6E29-55E8131A45A7}"/>
              </a:ext>
            </a:extLst>
          </p:cNvPr>
          <p:cNvGrpSpPr/>
          <p:nvPr/>
        </p:nvGrpSpPr>
        <p:grpSpPr>
          <a:xfrm>
            <a:off x="8004312" y="3578169"/>
            <a:ext cx="2999950" cy="2785252"/>
            <a:chOff x="8004312" y="3578169"/>
            <a:chExt cx="2999950" cy="2785252"/>
          </a:xfrm>
        </p:grpSpPr>
        <p:sp>
          <p:nvSpPr>
            <p:cNvPr id="35" name="Graphic 16">
              <a:extLst>
                <a:ext uri="{FF2B5EF4-FFF2-40B4-BE49-F238E27FC236}">
                  <a16:creationId xmlns:a16="http://schemas.microsoft.com/office/drawing/2014/main" id="{06DC79B9-DD0B-4697-D9F8-F2FFB911F0F9}"/>
                </a:ext>
              </a:extLst>
            </p:cNvPr>
            <p:cNvSpPr/>
            <p:nvPr/>
          </p:nvSpPr>
          <p:spPr>
            <a:xfrm>
              <a:off x="8004312" y="3578169"/>
              <a:ext cx="2999950" cy="2785252"/>
            </a:xfrm>
            <a:custGeom>
              <a:avLst/>
              <a:gdLst>
                <a:gd name="connsiteX0" fmla="*/ 1363337 w 1363336"/>
                <a:gd name="connsiteY0" fmla="*/ 1100667 h 1265766"/>
                <a:gd name="connsiteX1" fmla="*/ 380820 w 1363336"/>
                <a:gd name="connsiteY1" fmla="*/ 1100667 h 1265766"/>
                <a:gd name="connsiteX2" fmla="*/ 188506 w 1363336"/>
                <a:gd name="connsiteY2" fmla="*/ 1265767 h 1265766"/>
                <a:gd name="connsiteX3" fmla="*/ 160897 w 1363336"/>
                <a:gd name="connsiteY3" fmla="*/ 1100667 h 1265766"/>
                <a:gd name="connsiteX4" fmla="*/ 0 w 1363336"/>
                <a:gd name="connsiteY4" fmla="*/ 1100667 h 1265766"/>
                <a:gd name="connsiteX5" fmla="*/ 0 w 1363336"/>
                <a:gd name="connsiteY5" fmla="*/ 0 h 1265766"/>
                <a:gd name="connsiteX6" fmla="*/ 1363337 w 1363336"/>
                <a:gd name="connsiteY6" fmla="*/ 0 h 126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336" h="1265766">
                  <a:moveTo>
                    <a:pt x="1363337" y="1100667"/>
                  </a:moveTo>
                  <a:lnTo>
                    <a:pt x="380820" y="1100667"/>
                  </a:lnTo>
                  <a:lnTo>
                    <a:pt x="188506" y="1265767"/>
                  </a:lnTo>
                  <a:lnTo>
                    <a:pt x="160897" y="1100667"/>
                  </a:lnTo>
                  <a:lnTo>
                    <a:pt x="0" y="1100667"/>
                  </a:lnTo>
                  <a:lnTo>
                    <a:pt x="0" y="0"/>
                  </a:lnTo>
                  <a:lnTo>
                    <a:pt x="1363337" y="0"/>
                  </a:lnTo>
                  <a:close/>
                </a:path>
              </a:pathLst>
            </a:custGeom>
            <a:solidFill>
              <a:schemeClr val="tx2"/>
            </a:solidFill>
            <a:ln w="9512" cap="flat">
              <a:noFill/>
              <a:prstDash val="solid"/>
              <a:miter/>
            </a:ln>
          </p:spPr>
          <p:txBody>
            <a:bodyPr rtlCol="0" anchor="ctr"/>
            <a:lstStyle/>
            <a:p>
              <a:endParaRPr lang="en-GB" sz="1600"/>
            </a:p>
          </p:txBody>
        </p:sp>
        <p:grpSp>
          <p:nvGrpSpPr>
            <p:cNvPr id="36" name="Group 35">
              <a:extLst>
                <a:ext uri="{FF2B5EF4-FFF2-40B4-BE49-F238E27FC236}">
                  <a16:creationId xmlns:a16="http://schemas.microsoft.com/office/drawing/2014/main" id="{A417F754-5C0D-1EA7-D3AC-BF5E04FB4139}"/>
                </a:ext>
              </a:extLst>
            </p:cNvPr>
            <p:cNvGrpSpPr/>
            <p:nvPr/>
          </p:nvGrpSpPr>
          <p:grpSpPr>
            <a:xfrm>
              <a:off x="8157223" y="3696532"/>
              <a:ext cx="2694127" cy="2174525"/>
              <a:chOff x="5108419" y="904164"/>
              <a:chExt cx="2694127" cy="2174525"/>
            </a:xfrm>
          </p:grpSpPr>
          <p:sp>
            <p:nvSpPr>
              <p:cNvPr id="38" name="Graphic 8">
                <a:extLst>
                  <a:ext uri="{FF2B5EF4-FFF2-40B4-BE49-F238E27FC236}">
                    <a16:creationId xmlns:a16="http://schemas.microsoft.com/office/drawing/2014/main" id="{6F426AB5-FC34-0124-245D-D2E16625D70E}"/>
                  </a:ext>
                </a:extLst>
              </p:cNvPr>
              <p:cNvSpPr/>
              <p:nvPr/>
            </p:nvSpPr>
            <p:spPr>
              <a:xfrm>
                <a:off x="5108419" y="904164"/>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39" name="Graphic 8">
                <a:extLst>
                  <a:ext uri="{FF2B5EF4-FFF2-40B4-BE49-F238E27FC236}">
                    <a16:creationId xmlns:a16="http://schemas.microsoft.com/office/drawing/2014/main" id="{94B7C0C2-4CF9-4790-9BB5-6DFB3BC43FC8}"/>
                  </a:ext>
                </a:extLst>
              </p:cNvPr>
              <p:cNvSpPr/>
              <p:nvPr/>
            </p:nvSpPr>
            <p:spPr>
              <a:xfrm rot="10800000">
                <a:off x="7322554" y="2681415"/>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40" name="TextBox 39">
                <a:extLst>
                  <a:ext uri="{FF2B5EF4-FFF2-40B4-BE49-F238E27FC236}">
                    <a16:creationId xmlns:a16="http://schemas.microsoft.com/office/drawing/2014/main" id="{DF5D386A-260A-5290-C9B7-E28CC1F41DC6}"/>
                  </a:ext>
                </a:extLst>
              </p:cNvPr>
              <p:cNvSpPr txBox="1"/>
              <p:nvPr/>
            </p:nvSpPr>
            <p:spPr>
              <a:xfrm>
                <a:off x="5108419" y="1408230"/>
                <a:ext cx="2694127" cy="1221466"/>
              </a:xfrm>
              <a:prstGeom prst="rect">
                <a:avLst/>
              </a:prstGeom>
              <a:noFill/>
            </p:spPr>
            <p:txBody>
              <a:bodyPr wrap="square" lIns="0" tIns="0" rIns="0" bIns="0" rtlCol="0">
                <a:noAutofit/>
              </a:bodyPr>
              <a:lstStyle/>
              <a:p>
                <a:pPr algn="l"/>
                <a:r>
                  <a:rPr lang="en-GB" sz="1400">
                    <a:solidFill>
                      <a:schemeClr val="bg1"/>
                    </a:solidFill>
                  </a:rPr>
                  <a:t>Short quote box</a:t>
                </a:r>
              </a:p>
              <a:p>
                <a:pPr algn="l"/>
                <a:r>
                  <a:rPr lang="en-GB" sz="1400">
                    <a:solidFill>
                      <a:schemeClr val="bg1"/>
                    </a:solidFill>
                  </a:rPr>
                  <a:t>– use font size 14 or 16</a:t>
                </a:r>
              </a:p>
            </p:txBody>
          </p:sp>
        </p:grpSp>
        <p:sp>
          <p:nvSpPr>
            <p:cNvPr id="37" name="TextBox 36">
              <a:extLst>
                <a:ext uri="{FF2B5EF4-FFF2-40B4-BE49-F238E27FC236}">
                  <a16:creationId xmlns:a16="http://schemas.microsoft.com/office/drawing/2014/main" id="{F1016110-BF5E-07AA-35FD-78C789924E3D}"/>
                </a:ext>
              </a:extLst>
            </p:cNvPr>
            <p:cNvSpPr txBox="1"/>
            <p:nvPr/>
          </p:nvSpPr>
          <p:spPr>
            <a:xfrm>
              <a:off x="8157223" y="5535731"/>
              <a:ext cx="2088308" cy="230062"/>
            </a:xfrm>
            <a:prstGeom prst="rect">
              <a:avLst/>
            </a:prstGeom>
            <a:noFill/>
          </p:spPr>
          <p:txBody>
            <a:bodyPr wrap="square" lIns="0" tIns="0" rIns="0" bIns="0" rtlCol="0">
              <a:noAutofit/>
            </a:bodyPr>
            <a:lstStyle/>
            <a:p>
              <a:pPr algn="l"/>
              <a:r>
                <a:rPr lang="en-GB" sz="1200" b="1">
                  <a:solidFill>
                    <a:schemeClr val="bg1"/>
                  </a:solidFill>
                </a:rPr>
                <a:t>Source</a:t>
              </a:r>
            </a:p>
          </p:txBody>
        </p:sp>
      </p:grpSp>
      <p:grpSp>
        <p:nvGrpSpPr>
          <p:cNvPr id="41" name="Group 40">
            <a:extLst>
              <a:ext uri="{FF2B5EF4-FFF2-40B4-BE49-F238E27FC236}">
                <a16:creationId xmlns:a16="http://schemas.microsoft.com/office/drawing/2014/main" id="{FE9520A2-44BD-C88B-7272-F321D2F2614B}"/>
              </a:ext>
            </a:extLst>
          </p:cNvPr>
          <p:cNvGrpSpPr/>
          <p:nvPr/>
        </p:nvGrpSpPr>
        <p:grpSpPr>
          <a:xfrm>
            <a:off x="4956019" y="751764"/>
            <a:ext cx="2694127" cy="2174525"/>
            <a:chOff x="4956019" y="751764"/>
            <a:chExt cx="2694127" cy="2174525"/>
          </a:xfrm>
        </p:grpSpPr>
        <p:grpSp>
          <p:nvGrpSpPr>
            <p:cNvPr id="42" name="Group 41">
              <a:extLst>
                <a:ext uri="{FF2B5EF4-FFF2-40B4-BE49-F238E27FC236}">
                  <a16:creationId xmlns:a16="http://schemas.microsoft.com/office/drawing/2014/main" id="{50F99A2B-DA01-FB2C-F4A9-E5FB98ABE1D9}"/>
                </a:ext>
              </a:extLst>
            </p:cNvPr>
            <p:cNvGrpSpPr/>
            <p:nvPr/>
          </p:nvGrpSpPr>
          <p:grpSpPr>
            <a:xfrm>
              <a:off x="4956019" y="751764"/>
              <a:ext cx="2694127" cy="2174525"/>
              <a:chOff x="4956019" y="751764"/>
              <a:chExt cx="2694127" cy="2174525"/>
            </a:xfrm>
          </p:grpSpPr>
          <p:sp>
            <p:nvSpPr>
              <p:cNvPr id="44" name="Graphic 8">
                <a:extLst>
                  <a:ext uri="{FF2B5EF4-FFF2-40B4-BE49-F238E27FC236}">
                    <a16:creationId xmlns:a16="http://schemas.microsoft.com/office/drawing/2014/main" id="{F702CA42-381C-1745-927C-5CC8039DECA0}"/>
                  </a:ext>
                </a:extLst>
              </p:cNvPr>
              <p:cNvSpPr/>
              <p:nvPr/>
            </p:nvSpPr>
            <p:spPr>
              <a:xfrm>
                <a:off x="4956019" y="751764"/>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45" name="Graphic 8">
                <a:extLst>
                  <a:ext uri="{FF2B5EF4-FFF2-40B4-BE49-F238E27FC236}">
                    <a16:creationId xmlns:a16="http://schemas.microsoft.com/office/drawing/2014/main" id="{58BBE9CC-A8A9-CAEE-16E6-384D4EBAC8F8}"/>
                  </a:ext>
                </a:extLst>
              </p:cNvPr>
              <p:cNvSpPr/>
              <p:nvPr/>
            </p:nvSpPr>
            <p:spPr>
              <a:xfrm rot="10800000">
                <a:off x="7170154" y="2529015"/>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46" name="TextBox 45">
                <a:extLst>
                  <a:ext uri="{FF2B5EF4-FFF2-40B4-BE49-F238E27FC236}">
                    <a16:creationId xmlns:a16="http://schemas.microsoft.com/office/drawing/2014/main" id="{5E82E0A1-715B-E084-807B-712F0B40F574}"/>
                  </a:ext>
                </a:extLst>
              </p:cNvPr>
              <p:cNvSpPr txBox="1"/>
              <p:nvPr/>
            </p:nvSpPr>
            <p:spPr>
              <a:xfrm>
                <a:off x="4956019" y="1255830"/>
                <a:ext cx="2694127" cy="1221466"/>
              </a:xfrm>
              <a:prstGeom prst="rect">
                <a:avLst/>
              </a:prstGeom>
              <a:noFill/>
            </p:spPr>
            <p:txBody>
              <a:bodyPr wrap="square" lIns="0" tIns="0" rIns="0" bIns="0" rtlCol="0">
                <a:noAutofit/>
              </a:bodyPr>
              <a:lstStyle/>
              <a:p>
                <a:pPr algn="l"/>
                <a:r>
                  <a:rPr lang="en-GB" sz="1400">
                    <a:solidFill>
                      <a:schemeClr val="bg1"/>
                    </a:solidFill>
                  </a:rPr>
                  <a:t>Short quote box</a:t>
                </a:r>
              </a:p>
              <a:p>
                <a:pPr algn="l"/>
                <a:r>
                  <a:rPr lang="en-GB" sz="1400">
                    <a:solidFill>
                      <a:schemeClr val="bg1"/>
                    </a:solidFill>
                  </a:rPr>
                  <a:t>– use font size 14 or 16</a:t>
                </a:r>
              </a:p>
            </p:txBody>
          </p:sp>
        </p:grpSp>
        <p:sp>
          <p:nvSpPr>
            <p:cNvPr id="43" name="TextBox 42">
              <a:extLst>
                <a:ext uri="{FF2B5EF4-FFF2-40B4-BE49-F238E27FC236}">
                  <a16:creationId xmlns:a16="http://schemas.microsoft.com/office/drawing/2014/main" id="{7CF9B6AA-F2C4-3A16-94D6-4FA0616BC4C2}"/>
                </a:ext>
              </a:extLst>
            </p:cNvPr>
            <p:cNvSpPr txBox="1"/>
            <p:nvPr/>
          </p:nvSpPr>
          <p:spPr>
            <a:xfrm>
              <a:off x="4956019" y="2609276"/>
              <a:ext cx="2088308" cy="230062"/>
            </a:xfrm>
            <a:prstGeom prst="rect">
              <a:avLst/>
            </a:prstGeom>
            <a:noFill/>
          </p:spPr>
          <p:txBody>
            <a:bodyPr wrap="square" lIns="0" tIns="0" rIns="0" bIns="0" rtlCol="0">
              <a:noAutofit/>
            </a:bodyPr>
            <a:lstStyle/>
            <a:p>
              <a:pPr algn="l"/>
              <a:r>
                <a:rPr lang="en-GB" sz="1200" b="1">
                  <a:solidFill>
                    <a:schemeClr val="bg1"/>
                  </a:solidFill>
                </a:rPr>
                <a:t>Source</a:t>
              </a:r>
            </a:p>
          </p:txBody>
        </p:sp>
      </p:grpSp>
      <p:grpSp>
        <p:nvGrpSpPr>
          <p:cNvPr id="47" name="Group 46">
            <a:extLst>
              <a:ext uri="{FF2B5EF4-FFF2-40B4-BE49-F238E27FC236}">
                <a16:creationId xmlns:a16="http://schemas.microsoft.com/office/drawing/2014/main" id="{7CAED7B2-273B-E7AC-BB6F-B3CC2747438F}"/>
              </a:ext>
            </a:extLst>
          </p:cNvPr>
          <p:cNvGrpSpPr/>
          <p:nvPr/>
        </p:nvGrpSpPr>
        <p:grpSpPr>
          <a:xfrm>
            <a:off x="8004312" y="651714"/>
            <a:ext cx="2999950" cy="2785252"/>
            <a:chOff x="8004312" y="651714"/>
            <a:chExt cx="2999950" cy="2785252"/>
          </a:xfrm>
        </p:grpSpPr>
        <p:sp>
          <p:nvSpPr>
            <p:cNvPr id="48" name="Graphic 16">
              <a:extLst>
                <a:ext uri="{FF2B5EF4-FFF2-40B4-BE49-F238E27FC236}">
                  <a16:creationId xmlns:a16="http://schemas.microsoft.com/office/drawing/2014/main" id="{B9FB914A-D507-9CFB-3B63-A36282B4F3B9}"/>
                </a:ext>
              </a:extLst>
            </p:cNvPr>
            <p:cNvSpPr/>
            <p:nvPr/>
          </p:nvSpPr>
          <p:spPr>
            <a:xfrm>
              <a:off x="8004312" y="651714"/>
              <a:ext cx="2999950" cy="2785252"/>
            </a:xfrm>
            <a:custGeom>
              <a:avLst/>
              <a:gdLst>
                <a:gd name="connsiteX0" fmla="*/ 1363337 w 1363336"/>
                <a:gd name="connsiteY0" fmla="*/ 1100667 h 1265766"/>
                <a:gd name="connsiteX1" fmla="*/ 380820 w 1363336"/>
                <a:gd name="connsiteY1" fmla="*/ 1100667 h 1265766"/>
                <a:gd name="connsiteX2" fmla="*/ 188506 w 1363336"/>
                <a:gd name="connsiteY2" fmla="*/ 1265767 h 1265766"/>
                <a:gd name="connsiteX3" fmla="*/ 160897 w 1363336"/>
                <a:gd name="connsiteY3" fmla="*/ 1100667 h 1265766"/>
                <a:gd name="connsiteX4" fmla="*/ 0 w 1363336"/>
                <a:gd name="connsiteY4" fmla="*/ 1100667 h 1265766"/>
                <a:gd name="connsiteX5" fmla="*/ 0 w 1363336"/>
                <a:gd name="connsiteY5" fmla="*/ 0 h 1265766"/>
                <a:gd name="connsiteX6" fmla="*/ 1363337 w 1363336"/>
                <a:gd name="connsiteY6" fmla="*/ 0 h 126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3336" h="1265766">
                  <a:moveTo>
                    <a:pt x="1363337" y="1100667"/>
                  </a:moveTo>
                  <a:lnTo>
                    <a:pt x="380820" y="1100667"/>
                  </a:lnTo>
                  <a:lnTo>
                    <a:pt x="188506" y="1265767"/>
                  </a:lnTo>
                  <a:lnTo>
                    <a:pt x="160897" y="1100667"/>
                  </a:lnTo>
                  <a:lnTo>
                    <a:pt x="0" y="1100667"/>
                  </a:lnTo>
                  <a:lnTo>
                    <a:pt x="0" y="0"/>
                  </a:lnTo>
                  <a:lnTo>
                    <a:pt x="1363337" y="0"/>
                  </a:lnTo>
                  <a:close/>
                </a:path>
              </a:pathLst>
            </a:custGeom>
            <a:solidFill>
              <a:schemeClr val="bg2"/>
            </a:solidFill>
            <a:ln w="9512" cap="flat">
              <a:noFill/>
              <a:prstDash val="solid"/>
              <a:miter/>
            </a:ln>
          </p:spPr>
          <p:txBody>
            <a:bodyPr rtlCol="0" anchor="ctr"/>
            <a:lstStyle/>
            <a:p>
              <a:endParaRPr lang="en-GB" sz="1600"/>
            </a:p>
          </p:txBody>
        </p:sp>
        <p:grpSp>
          <p:nvGrpSpPr>
            <p:cNvPr id="49" name="Group 48">
              <a:extLst>
                <a:ext uri="{FF2B5EF4-FFF2-40B4-BE49-F238E27FC236}">
                  <a16:creationId xmlns:a16="http://schemas.microsoft.com/office/drawing/2014/main" id="{4FE00AB8-BB61-6683-109F-7A4ADE9ADBF5}"/>
                </a:ext>
              </a:extLst>
            </p:cNvPr>
            <p:cNvGrpSpPr/>
            <p:nvPr/>
          </p:nvGrpSpPr>
          <p:grpSpPr>
            <a:xfrm>
              <a:off x="8157223" y="779300"/>
              <a:ext cx="2694127" cy="2174525"/>
              <a:chOff x="5108419" y="904164"/>
              <a:chExt cx="2694127" cy="2174525"/>
            </a:xfrm>
          </p:grpSpPr>
          <p:sp>
            <p:nvSpPr>
              <p:cNvPr id="51" name="Graphic 8">
                <a:extLst>
                  <a:ext uri="{FF2B5EF4-FFF2-40B4-BE49-F238E27FC236}">
                    <a16:creationId xmlns:a16="http://schemas.microsoft.com/office/drawing/2014/main" id="{3914375B-3B76-A03E-7282-34E6A12F3CC1}"/>
                  </a:ext>
                </a:extLst>
              </p:cNvPr>
              <p:cNvSpPr/>
              <p:nvPr/>
            </p:nvSpPr>
            <p:spPr>
              <a:xfrm>
                <a:off x="5108419" y="904164"/>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52" name="Graphic 8">
                <a:extLst>
                  <a:ext uri="{FF2B5EF4-FFF2-40B4-BE49-F238E27FC236}">
                    <a16:creationId xmlns:a16="http://schemas.microsoft.com/office/drawing/2014/main" id="{BCFBC4CE-8004-5848-9A32-E1AE2F4D3534}"/>
                  </a:ext>
                </a:extLst>
              </p:cNvPr>
              <p:cNvSpPr/>
              <p:nvPr/>
            </p:nvSpPr>
            <p:spPr>
              <a:xfrm rot="10800000">
                <a:off x="7322554" y="2681415"/>
                <a:ext cx="479992" cy="397274"/>
              </a:xfrm>
              <a:custGeom>
                <a:avLst/>
                <a:gdLst>
                  <a:gd name="connsiteX0" fmla="*/ 1283970 w 3452717"/>
                  <a:gd name="connsiteY0" fmla="*/ 1802892 h 3193351"/>
                  <a:gd name="connsiteX1" fmla="*/ 1283970 w 3452717"/>
                  <a:gd name="connsiteY1" fmla="*/ 3193352 h 3193351"/>
                  <a:gd name="connsiteX2" fmla="*/ 0 w 3452717"/>
                  <a:gd name="connsiteY2" fmla="*/ 3193352 h 3193351"/>
                  <a:gd name="connsiteX3" fmla="*/ 0 w 3452717"/>
                  <a:gd name="connsiteY3" fmla="*/ 2095595 h 3193351"/>
                  <a:gd name="connsiteX4" fmla="*/ 212884 w 3452717"/>
                  <a:gd name="connsiteY4" fmla="*/ 804958 h 3193351"/>
                  <a:gd name="connsiteX5" fmla="*/ 1097756 w 3452717"/>
                  <a:gd name="connsiteY5" fmla="*/ 0 h 3193351"/>
                  <a:gd name="connsiteX6" fmla="*/ 1390460 w 3452717"/>
                  <a:gd name="connsiteY6" fmla="*/ 465677 h 3193351"/>
                  <a:gd name="connsiteX7" fmla="*/ 851630 w 3452717"/>
                  <a:gd name="connsiteY7" fmla="*/ 921353 h 3193351"/>
                  <a:gd name="connsiteX8" fmla="*/ 658654 w 3452717"/>
                  <a:gd name="connsiteY8" fmla="*/ 1802892 h 3193351"/>
                  <a:gd name="connsiteX9" fmla="*/ 1283970 w 3452717"/>
                  <a:gd name="connsiteY9" fmla="*/ 1802892 h 3193351"/>
                  <a:gd name="connsiteX10" fmla="*/ 3346323 w 3452717"/>
                  <a:gd name="connsiteY10" fmla="*/ 1802892 h 3193351"/>
                  <a:gd name="connsiteX11" fmla="*/ 3346323 w 3452717"/>
                  <a:gd name="connsiteY11" fmla="*/ 3193352 h 3193351"/>
                  <a:gd name="connsiteX12" fmla="*/ 2062353 w 3452717"/>
                  <a:gd name="connsiteY12" fmla="*/ 3193352 h 3193351"/>
                  <a:gd name="connsiteX13" fmla="*/ 2062353 w 3452717"/>
                  <a:gd name="connsiteY13" fmla="*/ 2095595 h 3193351"/>
                  <a:gd name="connsiteX14" fmla="*/ 2275237 w 3452717"/>
                  <a:gd name="connsiteY14" fmla="*/ 804958 h 3193351"/>
                  <a:gd name="connsiteX15" fmla="*/ 3160014 w 3452717"/>
                  <a:gd name="connsiteY15" fmla="*/ 0 h 3193351"/>
                  <a:gd name="connsiteX16" fmla="*/ 3452717 w 3452717"/>
                  <a:gd name="connsiteY16" fmla="*/ 465677 h 3193351"/>
                  <a:gd name="connsiteX17" fmla="*/ 2913888 w 3452717"/>
                  <a:gd name="connsiteY17" fmla="*/ 921353 h 3193351"/>
                  <a:gd name="connsiteX18" fmla="*/ 2720912 w 3452717"/>
                  <a:gd name="connsiteY18" fmla="*/ 1802892 h 3193351"/>
                  <a:gd name="connsiteX19" fmla="*/ 3346228 w 3452717"/>
                  <a:gd name="connsiteY19" fmla="*/ 1802892 h 3193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2717" h="3193351">
                    <a:moveTo>
                      <a:pt x="1283970" y="1802892"/>
                    </a:moveTo>
                    <a:lnTo>
                      <a:pt x="1283970" y="3193352"/>
                    </a:lnTo>
                    <a:lnTo>
                      <a:pt x="0" y="3193352"/>
                    </a:lnTo>
                    <a:lnTo>
                      <a:pt x="0" y="2095595"/>
                    </a:lnTo>
                    <a:cubicBezTo>
                      <a:pt x="0" y="1501235"/>
                      <a:pt x="70961" y="1071086"/>
                      <a:pt x="212884" y="804958"/>
                    </a:cubicBezTo>
                    <a:cubicBezTo>
                      <a:pt x="399193" y="450151"/>
                      <a:pt x="694087" y="181928"/>
                      <a:pt x="1097756" y="0"/>
                    </a:cubicBezTo>
                    <a:lnTo>
                      <a:pt x="1390460" y="465677"/>
                    </a:lnTo>
                    <a:cubicBezTo>
                      <a:pt x="1146524" y="567785"/>
                      <a:pt x="966883" y="719614"/>
                      <a:pt x="851630" y="921353"/>
                    </a:cubicBezTo>
                    <a:cubicBezTo>
                      <a:pt x="736283" y="1123283"/>
                      <a:pt x="671989" y="1416939"/>
                      <a:pt x="658654" y="1802892"/>
                    </a:cubicBezTo>
                    <a:lnTo>
                      <a:pt x="1283970" y="1802892"/>
                    </a:lnTo>
                    <a:close/>
                    <a:moveTo>
                      <a:pt x="3346323" y="1802892"/>
                    </a:moveTo>
                    <a:lnTo>
                      <a:pt x="3346323" y="3193352"/>
                    </a:lnTo>
                    <a:lnTo>
                      <a:pt x="2062353" y="3193352"/>
                    </a:lnTo>
                    <a:lnTo>
                      <a:pt x="2062353" y="2095595"/>
                    </a:lnTo>
                    <a:cubicBezTo>
                      <a:pt x="2062353" y="1501235"/>
                      <a:pt x="2133314" y="1071086"/>
                      <a:pt x="2275237" y="804958"/>
                    </a:cubicBezTo>
                    <a:cubicBezTo>
                      <a:pt x="2461546" y="450151"/>
                      <a:pt x="2756440" y="181928"/>
                      <a:pt x="3160014" y="0"/>
                    </a:cubicBezTo>
                    <a:lnTo>
                      <a:pt x="3452717" y="465677"/>
                    </a:lnTo>
                    <a:cubicBezTo>
                      <a:pt x="3208782" y="567785"/>
                      <a:pt x="3029141" y="719614"/>
                      <a:pt x="2913888" y="921353"/>
                    </a:cubicBezTo>
                    <a:cubicBezTo>
                      <a:pt x="2798540" y="1123283"/>
                      <a:pt x="2734247" y="1416939"/>
                      <a:pt x="2720912" y="1802892"/>
                    </a:cubicBezTo>
                    <a:lnTo>
                      <a:pt x="3346228" y="1802892"/>
                    </a:lnTo>
                    <a:close/>
                  </a:path>
                </a:pathLst>
              </a:custGeom>
              <a:solidFill>
                <a:schemeClr val="bg1"/>
              </a:solidFill>
              <a:ln w="9525" cap="flat">
                <a:noFill/>
                <a:prstDash val="solid"/>
                <a:miter/>
              </a:ln>
            </p:spPr>
            <p:txBody>
              <a:bodyPr rtlCol="0" anchor="ctr"/>
              <a:lstStyle/>
              <a:p>
                <a:endParaRPr lang="en-GB" sz="1600">
                  <a:solidFill>
                    <a:schemeClr val="bg1"/>
                  </a:solidFill>
                </a:endParaRPr>
              </a:p>
            </p:txBody>
          </p:sp>
          <p:sp>
            <p:nvSpPr>
              <p:cNvPr id="53" name="TextBox 52">
                <a:extLst>
                  <a:ext uri="{FF2B5EF4-FFF2-40B4-BE49-F238E27FC236}">
                    <a16:creationId xmlns:a16="http://schemas.microsoft.com/office/drawing/2014/main" id="{C640FE75-5796-86A7-F5E0-2BF7630E20F8}"/>
                  </a:ext>
                </a:extLst>
              </p:cNvPr>
              <p:cNvSpPr txBox="1"/>
              <p:nvPr/>
            </p:nvSpPr>
            <p:spPr>
              <a:xfrm>
                <a:off x="5108419" y="1408230"/>
                <a:ext cx="2694127" cy="1221466"/>
              </a:xfrm>
              <a:prstGeom prst="rect">
                <a:avLst/>
              </a:prstGeom>
              <a:noFill/>
            </p:spPr>
            <p:txBody>
              <a:bodyPr wrap="square" lIns="0" tIns="0" rIns="0" bIns="0" rtlCol="0">
                <a:noAutofit/>
              </a:bodyPr>
              <a:lstStyle/>
              <a:p>
                <a:pPr algn="l"/>
                <a:r>
                  <a:rPr lang="en-GB" sz="1400">
                    <a:solidFill>
                      <a:schemeClr val="bg1"/>
                    </a:solidFill>
                  </a:rPr>
                  <a:t>Short quote box</a:t>
                </a:r>
              </a:p>
              <a:p>
                <a:pPr algn="l"/>
                <a:r>
                  <a:rPr lang="en-GB" sz="1400">
                    <a:solidFill>
                      <a:schemeClr val="bg1"/>
                    </a:solidFill>
                  </a:rPr>
                  <a:t>– use font size 14 or 16</a:t>
                </a:r>
              </a:p>
            </p:txBody>
          </p:sp>
        </p:grpSp>
        <p:sp>
          <p:nvSpPr>
            <p:cNvPr id="50" name="TextBox 49">
              <a:extLst>
                <a:ext uri="{FF2B5EF4-FFF2-40B4-BE49-F238E27FC236}">
                  <a16:creationId xmlns:a16="http://schemas.microsoft.com/office/drawing/2014/main" id="{8D04A6B5-11C7-9995-FE63-8C0105297A7F}"/>
                </a:ext>
              </a:extLst>
            </p:cNvPr>
            <p:cNvSpPr txBox="1"/>
            <p:nvPr/>
          </p:nvSpPr>
          <p:spPr>
            <a:xfrm>
              <a:off x="8157223" y="2609276"/>
              <a:ext cx="2088308" cy="230062"/>
            </a:xfrm>
            <a:prstGeom prst="rect">
              <a:avLst/>
            </a:prstGeom>
            <a:noFill/>
          </p:spPr>
          <p:txBody>
            <a:bodyPr wrap="square" lIns="0" tIns="0" rIns="0" bIns="0" rtlCol="0">
              <a:noAutofit/>
            </a:bodyPr>
            <a:lstStyle/>
            <a:p>
              <a:pPr algn="l"/>
              <a:r>
                <a:rPr lang="en-GB" sz="1200" b="1">
                  <a:solidFill>
                    <a:schemeClr val="bg1"/>
                  </a:solidFill>
                </a:rPr>
                <a:t>Source</a:t>
              </a:r>
            </a:p>
          </p:txBody>
        </p:sp>
      </p:grpSp>
      <p:sp>
        <p:nvSpPr>
          <p:cNvPr id="3" name="Slide Number Placeholder 2">
            <a:extLst>
              <a:ext uri="{FF2B5EF4-FFF2-40B4-BE49-F238E27FC236}">
                <a16:creationId xmlns:a16="http://schemas.microsoft.com/office/drawing/2014/main" id="{E9B6B51D-EDB8-54E5-1545-FC748ED844E4}"/>
              </a:ext>
            </a:extLst>
          </p:cNvPr>
          <p:cNvSpPr>
            <a:spLocks noGrp="1"/>
          </p:cNvSpPr>
          <p:nvPr>
            <p:ph type="sldNum" sz="quarter" idx="1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949357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point layout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9660D8-2BD6-CF2A-198B-3E31A6E68AD4}"/>
              </a:ext>
            </a:extLst>
          </p:cNvPr>
          <p:cNvSpPr/>
          <p:nvPr/>
        </p:nvSpPr>
        <p:spPr>
          <a:xfrm>
            <a:off x="814557" y="2324588"/>
            <a:ext cx="5219699"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8" name="Rectangle 17">
            <a:extLst>
              <a:ext uri="{FF2B5EF4-FFF2-40B4-BE49-F238E27FC236}">
                <a16:creationId xmlns:a16="http://schemas.microsoft.com/office/drawing/2014/main" id="{67DCB724-3617-4EC4-86D9-9D7E448D3D56}"/>
              </a:ext>
            </a:extLst>
          </p:cNvPr>
          <p:cNvSpPr/>
          <p:nvPr/>
        </p:nvSpPr>
        <p:spPr>
          <a:xfrm>
            <a:off x="6216650" y="2324587"/>
            <a:ext cx="5219700"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p>
            <a:r>
              <a:rPr lang="en-US"/>
              <a:t>Two point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grpSp>
        <p:nvGrpSpPr>
          <p:cNvPr id="4" name="Group 3">
            <a:extLst>
              <a:ext uri="{FF2B5EF4-FFF2-40B4-BE49-F238E27FC236}">
                <a16:creationId xmlns:a16="http://schemas.microsoft.com/office/drawing/2014/main" id="{C1889CB1-C35F-BA72-9150-E16B254BDB0B}"/>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0FCE80B4-90C1-CF3C-B33B-D19FE6CEB85D}"/>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25C826E1-5850-A20B-2EBE-AC23028EE2E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259EA141-A5EC-2541-C613-6A5D6A080546}"/>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ACE3B3E7-6929-BF61-97EF-D8D853EFD3E2}"/>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DF847BA2-5C0C-A08F-7471-4BA667B76DDA}"/>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AE7C9A3E-0197-03D8-48FA-41D78B9C1E4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4" name="Freeform 23">
              <a:extLst>
                <a:ext uri="{FF2B5EF4-FFF2-40B4-BE49-F238E27FC236}">
                  <a16:creationId xmlns:a16="http://schemas.microsoft.com/office/drawing/2014/main" id="{B01CCA73-71F0-5B20-251A-2979C0A079C2}"/>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2" name="Text Placeholder 21">
            <a:extLst>
              <a:ext uri="{FF2B5EF4-FFF2-40B4-BE49-F238E27FC236}">
                <a16:creationId xmlns:a16="http://schemas.microsoft.com/office/drawing/2014/main" id="{8B628CB2-AC76-AFF1-CB1B-81CC741D61A3}"/>
              </a:ext>
            </a:extLst>
          </p:cNvPr>
          <p:cNvSpPr>
            <a:spLocks noGrp="1"/>
          </p:cNvSpPr>
          <p:nvPr>
            <p:ph type="body" sz="quarter" idx="16" hasCustomPrompt="1"/>
          </p:nvPr>
        </p:nvSpPr>
        <p:spPr>
          <a:xfrm>
            <a:off x="1060704" y="1984248"/>
            <a:ext cx="1051560" cy="1051560"/>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23" name="Text Placeholder 21">
            <a:extLst>
              <a:ext uri="{FF2B5EF4-FFF2-40B4-BE49-F238E27FC236}">
                <a16:creationId xmlns:a16="http://schemas.microsoft.com/office/drawing/2014/main" id="{3FC01737-0FDA-829E-3271-889023D0E6E1}"/>
              </a:ext>
            </a:extLst>
          </p:cNvPr>
          <p:cNvSpPr>
            <a:spLocks noGrp="1"/>
          </p:cNvSpPr>
          <p:nvPr>
            <p:ph type="body" sz="quarter" idx="17" hasCustomPrompt="1"/>
          </p:nvPr>
        </p:nvSpPr>
        <p:spPr>
          <a:xfrm>
            <a:off x="6455664" y="1975104"/>
            <a:ext cx="1051560" cy="1051560"/>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9" name="Content Placeholder 17">
            <a:extLst>
              <a:ext uri="{FF2B5EF4-FFF2-40B4-BE49-F238E27FC236}">
                <a16:creationId xmlns:a16="http://schemas.microsoft.com/office/drawing/2014/main" id="{025637C1-98BB-3B5D-A69F-52B0D802E28A}"/>
              </a:ext>
            </a:extLst>
          </p:cNvPr>
          <p:cNvSpPr>
            <a:spLocks noGrp="1"/>
          </p:cNvSpPr>
          <p:nvPr>
            <p:ph sz="quarter" idx="20"/>
          </p:nvPr>
        </p:nvSpPr>
        <p:spPr>
          <a:xfrm>
            <a:off x="1066800" y="3352800"/>
            <a:ext cx="47244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7">
            <a:extLst>
              <a:ext uri="{FF2B5EF4-FFF2-40B4-BE49-F238E27FC236}">
                <a16:creationId xmlns:a16="http://schemas.microsoft.com/office/drawing/2014/main" id="{88B6FA83-69E6-6DF0-D560-F2369DAB518E}"/>
              </a:ext>
            </a:extLst>
          </p:cNvPr>
          <p:cNvSpPr>
            <a:spLocks noGrp="1"/>
          </p:cNvSpPr>
          <p:nvPr>
            <p:ph sz="quarter" idx="21"/>
          </p:nvPr>
        </p:nvSpPr>
        <p:spPr>
          <a:xfrm>
            <a:off x="6477000" y="3352800"/>
            <a:ext cx="47244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A604AF5B-EAC2-3AD6-BB7B-CBFD631D6BCD}"/>
              </a:ext>
            </a:extLst>
          </p:cNvPr>
          <p:cNvSpPr>
            <a:spLocks noGrp="1"/>
          </p:cNvSpPr>
          <p:nvPr>
            <p:ph type="sldNum" sz="quarter" idx="22"/>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7882370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point layou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9660D8-2BD6-CF2A-198B-3E31A6E68AD4}"/>
              </a:ext>
            </a:extLst>
          </p:cNvPr>
          <p:cNvSpPr/>
          <p:nvPr/>
        </p:nvSpPr>
        <p:spPr>
          <a:xfrm>
            <a:off x="814557" y="2324588"/>
            <a:ext cx="5219699" cy="33567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8" name="Rectangle 17">
            <a:extLst>
              <a:ext uri="{FF2B5EF4-FFF2-40B4-BE49-F238E27FC236}">
                <a16:creationId xmlns:a16="http://schemas.microsoft.com/office/drawing/2014/main" id="{67DCB724-3617-4EC4-86D9-9D7E448D3D56}"/>
              </a:ext>
            </a:extLst>
          </p:cNvPr>
          <p:cNvSpPr/>
          <p:nvPr/>
        </p:nvSpPr>
        <p:spPr>
          <a:xfrm>
            <a:off x="6216650" y="2324587"/>
            <a:ext cx="5219700" cy="33567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p>
            <a:r>
              <a:rPr lang="en-US"/>
              <a:t>Two point slide</a:t>
            </a:r>
          </a:p>
        </p:txBody>
      </p:sp>
      <p:grpSp>
        <p:nvGrpSpPr>
          <p:cNvPr id="4" name="Group 3">
            <a:extLst>
              <a:ext uri="{FF2B5EF4-FFF2-40B4-BE49-F238E27FC236}">
                <a16:creationId xmlns:a16="http://schemas.microsoft.com/office/drawing/2014/main" id="{AC579EFF-3467-0FC9-4190-52B601477337}"/>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81E984EC-8B1F-F0C3-056F-AB28207A541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82AEFB30-A7F7-BDB6-4D12-62ADF0D151E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8DD48789-02F7-7003-F8A9-31C8E46C0837}"/>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0D3BD6D2-A103-6EC2-3226-9B07954235EE}"/>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37228847-1DD8-D8E0-F1F8-67BECA1C2ED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9D9FFE5E-B633-291B-8CF2-C60BBA00BF91}"/>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4" name="Freeform 23">
              <a:extLst>
                <a:ext uri="{FF2B5EF4-FFF2-40B4-BE49-F238E27FC236}">
                  <a16:creationId xmlns:a16="http://schemas.microsoft.com/office/drawing/2014/main" id="{86DFBF58-4F6F-4AF0-1C68-E726179AF5A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1" name="Text Placeholder 21">
            <a:extLst>
              <a:ext uri="{FF2B5EF4-FFF2-40B4-BE49-F238E27FC236}">
                <a16:creationId xmlns:a16="http://schemas.microsoft.com/office/drawing/2014/main" id="{0A8A0D3B-03AA-AF7C-A8F4-6976D25E0E00}"/>
              </a:ext>
            </a:extLst>
          </p:cNvPr>
          <p:cNvSpPr>
            <a:spLocks noGrp="1"/>
          </p:cNvSpPr>
          <p:nvPr>
            <p:ph type="body" sz="quarter" idx="16" hasCustomPrompt="1"/>
          </p:nvPr>
        </p:nvSpPr>
        <p:spPr>
          <a:xfrm>
            <a:off x="1060704" y="1984248"/>
            <a:ext cx="1051560" cy="1051560"/>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22" name="Text Placeholder 21">
            <a:extLst>
              <a:ext uri="{FF2B5EF4-FFF2-40B4-BE49-F238E27FC236}">
                <a16:creationId xmlns:a16="http://schemas.microsoft.com/office/drawing/2014/main" id="{DD39083B-3B2C-45F4-6BB6-CEB33F07F627}"/>
              </a:ext>
            </a:extLst>
          </p:cNvPr>
          <p:cNvSpPr>
            <a:spLocks noGrp="1"/>
          </p:cNvSpPr>
          <p:nvPr>
            <p:ph type="body" sz="quarter" idx="17" hasCustomPrompt="1"/>
          </p:nvPr>
        </p:nvSpPr>
        <p:spPr>
          <a:xfrm>
            <a:off x="6455664" y="1975104"/>
            <a:ext cx="1051560" cy="1051560"/>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9" name="Text Placeholder 5">
            <a:extLst>
              <a:ext uri="{FF2B5EF4-FFF2-40B4-BE49-F238E27FC236}">
                <a16:creationId xmlns:a16="http://schemas.microsoft.com/office/drawing/2014/main" id="{853AB4FA-A5A6-2851-F955-EF4E77C19D9E}"/>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13" name="Content Placeholder 17">
            <a:extLst>
              <a:ext uri="{FF2B5EF4-FFF2-40B4-BE49-F238E27FC236}">
                <a16:creationId xmlns:a16="http://schemas.microsoft.com/office/drawing/2014/main" id="{0858C366-ADD3-CF32-E2D0-7F6D62E8D04D}"/>
              </a:ext>
            </a:extLst>
          </p:cNvPr>
          <p:cNvSpPr>
            <a:spLocks noGrp="1"/>
          </p:cNvSpPr>
          <p:nvPr>
            <p:ph sz="quarter" idx="20"/>
          </p:nvPr>
        </p:nvSpPr>
        <p:spPr>
          <a:xfrm>
            <a:off x="1060704" y="3200400"/>
            <a:ext cx="4800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17">
            <a:extLst>
              <a:ext uri="{FF2B5EF4-FFF2-40B4-BE49-F238E27FC236}">
                <a16:creationId xmlns:a16="http://schemas.microsoft.com/office/drawing/2014/main" id="{9FA145C6-0E07-D8DE-2C2D-FB175AC663E4}"/>
              </a:ext>
            </a:extLst>
          </p:cNvPr>
          <p:cNvSpPr>
            <a:spLocks noGrp="1"/>
          </p:cNvSpPr>
          <p:nvPr>
            <p:ph sz="quarter" idx="21"/>
          </p:nvPr>
        </p:nvSpPr>
        <p:spPr>
          <a:xfrm>
            <a:off x="6455664" y="3200400"/>
            <a:ext cx="4800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571DE826-0BBB-6C7C-7D4A-EEFD03C486EA}"/>
              </a:ext>
            </a:extLst>
          </p:cNvPr>
          <p:cNvSpPr>
            <a:spLocks noGrp="1"/>
          </p:cNvSpPr>
          <p:nvPr>
            <p:ph type="sldNum" sz="quarter" idx="22"/>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221857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ree point layout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F3174-15FC-CD3F-D148-76A971AC7602}"/>
              </a:ext>
            </a:extLst>
          </p:cNvPr>
          <p:cNvSpPr/>
          <p:nvPr/>
        </p:nvSpPr>
        <p:spPr>
          <a:xfrm>
            <a:off x="814558" y="2324588"/>
            <a:ext cx="3397642"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8" name="Rectangle 7">
            <a:extLst>
              <a:ext uri="{FF2B5EF4-FFF2-40B4-BE49-F238E27FC236}">
                <a16:creationId xmlns:a16="http://schemas.microsoft.com/office/drawing/2014/main" id="{EAC89C05-22FA-148E-0F04-035A77353659}"/>
              </a:ext>
            </a:extLst>
          </p:cNvPr>
          <p:cNvSpPr/>
          <p:nvPr/>
        </p:nvSpPr>
        <p:spPr>
          <a:xfrm>
            <a:off x="4416027" y="2311121"/>
            <a:ext cx="3397643"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14" name="Rectangle 13">
            <a:extLst>
              <a:ext uri="{FF2B5EF4-FFF2-40B4-BE49-F238E27FC236}">
                <a16:creationId xmlns:a16="http://schemas.microsoft.com/office/drawing/2014/main" id="{C2DEFBEA-FD39-A4AC-E2C7-8CBFB0118F33}"/>
              </a:ext>
            </a:extLst>
          </p:cNvPr>
          <p:cNvSpPr/>
          <p:nvPr/>
        </p:nvSpPr>
        <p:spPr>
          <a:xfrm>
            <a:off x="8015967" y="2311123"/>
            <a:ext cx="3397642"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p>
            <a:r>
              <a:rPr lang="en-US"/>
              <a:t>Three point slide</a:t>
            </a:r>
          </a:p>
        </p:txBody>
      </p:sp>
      <p:grpSp>
        <p:nvGrpSpPr>
          <p:cNvPr id="9" name="Group 8">
            <a:extLst>
              <a:ext uri="{FF2B5EF4-FFF2-40B4-BE49-F238E27FC236}">
                <a16:creationId xmlns:a16="http://schemas.microsoft.com/office/drawing/2014/main" id="{7BB5EF85-EA9E-3034-9AA7-3941942DDA58}"/>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B6D2528E-93E7-393E-1B44-FA1B6EC29095}"/>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5A767001-DCC5-1970-DA39-863A66F357F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7" name="Freeform 14">
              <a:extLst>
                <a:ext uri="{FF2B5EF4-FFF2-40B4-BE49-F238E27FC236}">
                  <a16:creationId xmlns:a16="http://schemas.microsoft.com/office/drawing/2014/main" id="{C71809A5-2A4B-ECF5-155C-EB5D3777C8DA}"/>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8">
              <a:extLst>
                <a:ext uri="{FF2B5EF4-FFF2-40B4-BE49-F238E27FC236}">
                  <a16:creationId xmlns:a16="http://schemas.microsoft.com/office/drawing/2014/main" id="{ADD6684A-EAE0-97FE-BA8B-F18542320334}"/>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9" name="Freeform 19">
              <a:extLst>
                <a:ext uri="{FF2B5EF4-FFF2-40B4-BE49-F238E27FC236}">
                  <a16:creationId xmlns:a16="http://schemas.microsoft.com/office/drawing/2014/main" id="{1CCA80B4-D320-7D57-3B99-919A7B503385}"/>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3" name="Freeform 20">
              <a:extLst>
                <a:ext uri="{FF2B5EF4-FFF2-40B4-BE49-F238E27FC236}">
                  <a16:creationId xmlns:a16="http://schemas.microsoft.com/office/drawing/2014/main" id="{007A4271-5BAC-AF4F-232B-E836897AD1D2}"/>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A36F8B4-5624-3B3B-656E-734165A12B02}"/>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5" name="Text Placeholder 21">
            <a:extLst>
              <a:ext uri="{FF2B5EF4-FFF2-40B4-BE49-F238E27FC236}">
                <a16:creationId xmlns:a16="http://schemas.microsoft.com/office/drawing/2014/main" id="{99BADEA4-37D5-F262-1B68-0F2093F461FF}"/>
              </a:ext>
            </a:extLst>
          </p:cNvPr>
          <p:cNvSpPr>
            <a:spLocks noGrp="1"/>
          </p:cNvSpPr>
          <p:nvPr>
            <p:ph type="body" sz="quarter" idx="17" hasCustomPrompt="1"/>
          </p:nvPr>
        </p:nvSpPr>
        <p:spPr>
          <a:xfrm>
            <a:off x="1060704" y="1984248"/>
            <a:ext cx="1051560" cy="1051560"/>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26" name="Text Placeholder 21">
            <a:extLst>
              <a:ext uri="{FF2B5EF4-FFF2-40B4-BE49-F238E27FC236}">
                <a16:creationId xmlns:a16="http://schemas.microsoft.com/office/drawing/2014/main" id="{1B5CFE7E-0C43-2CC1-DF64-129ED37C241B}"/>
              </a:ext>
            </a:extLst>
          </p:cNvPr>
          <p:cNvSpPr>
            <a:spLocks noGrp="1"/>
          </p:cNvSpPr>
          <p:nvPr>
            <p:ph type="body" sz="quarter" idx="18" hasCustomPrompt="1"/>
          </p:nvPr>
        </p:nvSpPr>
        <p:spPr>
          <a:xfrm>
            <a:off x="4648200" y="1984248"/>
            <a:ext cx="1051560" cy="1051560"/>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27" name="Text Placeholder 21">
            <a:extLst>
              <a:ext uri="{FF2B5EF4-FFF2-40B4-BE49-F238E27FC236}">
                <a16:creationId xmlns:a16="http://schemas.microsoft.com/office/drawing/2014/main" id="{CA2C38B0-0DF7-AD0C-8FCB-52F2242765EA}"/>
              </a:ext>
            </a:extLst>
          </p:cNvPr>
          <p:cNvSpPr>
            <a:spLocks noGrp="1"/>
          </p:cNvSpPr>
          <p:nvPr>
            <p:ph type="body" sz="quarter" idx="19" hasCustomPrompt="1"/>
          </p:nvPr>
        </p:nvSpPr>
        <p:spPr>
          <a:xfrm>
            <a:off x="8257032" y="1984248"/>
            <a:ext cx="1051560" cy="1051560"/>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4" name="Text Placeholder 5">
            <a:extLst>
              <a:ext uri="{FF2B5EF4-FFF2-40B4-BE49-F238E27FC236}">
                <a16:creationId xmlns:a16="http://schemas.microsoft.com/office/drawing/2014/main" id="{3B2CBE38-0F56-C0D6-98DE-2397D80DE88A}"/>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6" name="Content Placeholder 17">
            <a:extLst>
              <a:ext uri="{FF2B5EF4-FFF2-40B4-BE49-F238E27FC236}">
                <a16:creationId xmlns:a16="http://schemas.microsoft.com/office/drawing/2014/main" id="{6B21A685-8CB7-602E-9C15-B4E716E7DC5B}"/>
              </a:ext>
            </a:extLst>
          </p:cNvPr>
          <p:cNvSpPr>
            <a:spLocks noGrp="1"/>
          </p:cNvSpPr>
          <p:nvPr>
            <p:ph sz="quarter" idx="20"/>
          </p:nvPr>
        </p:nvSpPr>
        <p:spPr>
          <a:xfrm>
            <a:off x="1060704" y="3352800"/>
            <a:ext cx="2895600"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17">
            <a:extLst>
              <a:ext uri="{FF2B5EF4-FFF2-40B4-BE49-F238E27FC236}">
                <a16:creationId xmlns:a16="http://schemas.microsoft.com/office/drawing/2014/main" id="{B41AE74C-6FDB-F859-8319-02B2C62959D4}"/>
              </a:ext>
            </a:extLst>
          </p:cNvPr>
          <p:cNvSpPr>
            <a:spLocks noGrp="1"/>
          </p:cNvSpPr>
          <p:nvPr>
            <p:ph sz="quarter" idx="21"/>
          </p:nvPr>
        </p:nvSpPr>
        <p:spPr>
          <a:xfrm>
            <a:off x="4572000" y="3352800"/>
            <a:ext cx="2895600"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7">
            <a:extLst>
              <a:ext uri="{FF2B5EF4-FFF2-40B4-BE49-F238E27FC236}">
                <a16:creationId xmlns:a16="http://schemas.microsoft.com/office/drawing/2014/main" id="{EFB801FE-3167-9359-BDD6-13E2C567BBB8}"/>
              </a:ext>
            </a:extLst>
          </p:cNvPr>
          <p:cNvSpPr>
            <a:spLocks noGrp="1"/>
          </p:cNvSpPr>
          <p:nvPr>
            <p:ph sz="quarter" idx="22"/>
          </p:nvPr>
        </p:nvSpPr>
        <p:spPr>
          <a:xfrm>
            <a:off x="8180832" y="3352800"/>
            <a:ext cx="2895600"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Slide Number Placeholder 11">
            <a:extLst>
              <a:ext uri="{FF2B5EF4-FFF2-40B4-BE49-F238E27FC236}">
                <a16:creationId xmlns:a16="http://schemas.microsoft.com/office/drawing/2014/main" id="{589C097A-3DD2-573C-A9FF-90D82D0C0601}"/>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426391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ree point layout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CF3174-15FC-CD3F-D148-76A971AC7602}"/>
              </a:ext>
            </a:extLst>
          </p:cNvPr>
          <p:cNvSpPr/>
          <p:nvPr/>
        </p:nvSpPr>
        <p:spPr>
          <a:xfrm>
            <a:off x="814558" y="2324588"/>
            <a:ext cx="3397642" cy="33567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8" name="Rectangle 7">
            <a:extLst>
              <a:ext uri="{FF2B5EF4-FFF2-40B4-BE49-F238E27FC236}">
                <a16:creationId xmlns:a16="http://schemas.microsoft.com/office/drawing/2014/main" id="{EAC89C05-22FA-148E-0F04-035A77353659}"/>
              </a:ext>
            </a:extLst>
          </p:cNvPr>
          <p:cNvSpPr/>
          <p:nvPr/>
        </p:nvSpPr>
        <p:spPr>
          <a:xfrm>
            <a:off x="4416027" y="2311121"/>
            <a:ext cx="3397643" cy="33567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14" name="Rectangle 13">
            <a:extLst>
              <a:ext uri="{FF2B5EF4-FFF2-40B4-BE49-F238E27FC236}">
                <a16:creationId xmlns:a16="http://schemas.microsoft.com/office/drawing/2014/main" id="{C2DEFBEA-FD39-A4AC-E2C7-8CBFB0118F33}"/>
              </a:ext>
            </a:extLst>
          </p:cNvPr>
          <p:cNvSpPr/>
          <p:nvPr/>
        </p:nvSpPr>
        <p:spPr>
          <a:xfrm>
            <a:off x="8015967" y="2311123"/>
            <a:ext cx="3397642" cy="3356733"/>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p>
            <a:r>
              <a:rPr lang="en-US"/>
              <a:t>Three point slide</a:t>
            </a:r>
          </a:p>
        </p:txBody>
      </p:sp>
      <p:grpSp>
        <p:nvGrpSpPr>
          <p:cNvPr id="9" name="Group 8">
            <a:extLst>
              <a:ext uri="{FF2B5EF4-FFF2-40B4-BE49-F238E27FC236}">
                <a16:creationId xmlns:a16="http://schemas.microsoft.com/office/drawing/2014/main" id="{C5743957-88D8-6563-88B1-3ADB23349BF0}"/>
              </a:ext>
            </a:extLst>
          </p:cNvPr>
          <p:cNvGrpSpPr/>
          <p:nvPr/>
        </p:nvGrpSpPr>
        <p:grpSpPr>
          <a:xfrm>
            <a:off x="10863102" y="309052"/>
            <a:ext cx="911847" cy="382707"/>
            <a:chOff x="7459170" y="481236"/>
            <a:chExt cx="2697427" cy="1132124"/>
          </a:xfrm>
        </p:grpSpPr>
        <p:sp>
          <p:nvSpPr>
            <p:cNvPr id="10" name="Freeform 9">
              <a:extLst>
                <a:ext uri="{FF2B5EF4-FFF2-40B4-BE49-F238E27FC236}">
                  <a16:creationId xmlns:a16="http://schemas.microsoft.com/office/drawing/2014/main" id="{D5DC70A9-3F65-8455-C243-CA0196E07E31}"/>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5C914296-A82F-4C0E-21B7-E6EE6A99950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7" name="Freeform 14">
              <a:extLst>
                <a:ext uri="{FF2B5EF4-FFF2-40B4-BE49-F238E27FC236}">
                  <a16:creationId xmlns:a16="http://schemas.microsoft.com/office/drawing/2014/main" id="{04C0F9FD-A044-F62D-626E-065EAA8AE045}"/>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8" name="Freeform 18">
              <a:extLst>
                <a:ext uri="{FF2B5EF4-FFF2-40B4-BE49-F238E27FC236}">
                  <a16:creationId xmlns:a16="http://schemas.microsoft.com/office/drawing/2014/main" id="{0331D30D-C03B-CF63-EA2B-622E77D13DA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9" name="Freeform 19">
              <a:extLst>
                <a:ext uri="{FF2B5EF4-FFF2-40B4-BE49-F238E27FC236}">
                  <a16:creationId xmlns:a16="http://schemas.microsoft.com/office/drawing/2014/main" id="{F3E4444C-7D7F-799E-2A34-3AAB769FDB0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3" name="Freeform 20">
              <a:extLst>
                <a:ext uri="{FF2B5EF4-FFF2-40B4-BE49-F238E27FC236}">
                  <a16:creationId xmlns:a16="http://schemas.microsoft.com/office/drawing/2014/main" id="{77207BE7-22BE-B841-712B-B7E7BF7DA55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1470613C-0512-A218-9587-B76FE9AA66F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5" name="Text Placeholder 21">
            <a:extLst>
              <a:ext uri="{FF2B5EF4-FFF2-40B4-BE49-F238E27FC236}">
                <a16:creationId xmlns:a16="http://schemas.microsoft.com/office/drawing/2014/main" id="{12FBE549-8D23-F9ED-3121-708612E983BD}"/>
              </a:ext>
            </a:extLst>
          </p:cNvPr>
          <p:cNvSpPr>
            <a:spLocks noGrp="1"/>
          </p:cNvSpPr>
          <p:nvPr>
            <p:ph type="body" sz="quarter" idx="17" hasCustomPrompt="1"/>
          </p:nvPr>
        </p:nvSpPr>
        <p:spPr>
          <a:xfrm>
            <a:off x="1060704" y="1984248"/>
            <a:ext cx="1051560" cy="1051560"/>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26" name="Text Placeholder 21">
            <a:extLst>
              <a:ext uri="{FF2B5EF4-FFF2-40B4-BE49-F238E27FC236}">
                <a16:creationId xmlns:a16="http://schemas.microsoft.com/office/drawing/2014/main" id="{8AAED02F-0C2A-6705-0290-F2F54583BA7B}"/>
              </a:ext>
            </a:extLst>
          </p:cNvPr>
          <p:cNvSpPr>
            <a:spLocks noGrp="1"/>
          </p:cNvSpPr>
          <p:nvPr>
            <p:ph type="body" sz="quarter" idx="18" hasCustomPrompt="1"/>
          </p:nvPr>
        </p:nvSpPr>
        <p:spPr>
          <a:xfrm>
            <a:off x="4648200" y="1984248"/>
            <a:ext cx="1051560" cy="1051560"/>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27" name="Text Placeholder 21">
            <a:extLst>
              <a:ext uri="{FF2B5EF4-FFF2-40B4-BE49-F238E27FC236}">
                <a16:creationId xmlns:a16="http://schemas.microsoft.com/office/drawing/2014/main" id="{491D960A-8FA4-573D-BFAA-85E0E9D20C45}"/>
              </a:ext>
            </a:extLst>
          </p:cNvPr>
          <p:cNvSpPr>
            <a:spLocks noGrp="1"/>
          </p:cNvSpPr>
          <p:nvPr>
            <p:ph type="body" sz="quarter" idx="19" hasCustomPrompt="1"/>
          </p:nvPr>
        </p:nvSpPr>
        <p:spPr>
          <a:xfrm>
            <a:off x="8257032" y="1984248"/>
            <a:ext cx="1051560" cy="1051560"/>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4" name="Text Placeholder 5">
            <a:extLst>
              <a:ext uri="{FF2B5EF4-FFF2-40B4-BE49-F238E27FC236}">
                <a16:creationId xmlns:a16="http://schemas.microsoft.com/office/drawing/2014/main" id="{EF9A0D2B-9A40-D3A8-CC66-650BEE54971A}"/>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6" name="Content Placeholder 17">
            <a:extLst>
              <a:ext uri="{FF2B5EF4-FFF2-40B4-BE49-F238E27FC236}">
                <a16:creationId xmlns:a16="http://schemas.microsoft.com/office/drawing/2014/main" id="{BA87037E-2DDA-B8D4-FC38-C03C64ECA203}"/>
              </a:ext>
            </a:extLst>
          </p:cNvPr>
          <p:cNvSpPr>
            <a:spLocks noGrp="1"/>
          </p:cNvSpPr>
          <p:nvPr>
            <p:ph sz="quarter" idx="20"/>
          </p:nvPr>
        </p:nvSpPr>
        <p:spPr>
          <a:xfrm>
            <a:off x="1060704" y="3200400"/>
            <a:ext cx="2895600" cy="20574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Content Placeholder 17">
            <a:extLst>
              <a:ext uri="{FF2B5EF4-FFF2-40B4-BE49-F238E27FC236}">
                <a16:creationId xmlns:a16="http://schemas.microsoft.com/office/drawing/2014/main" id="{E8503487-2A2A-2577-E414-533AD55B9ACE}"/>
              </a:ext>
            </a:extLst>
          </p:cNvPr>
          <p:cNvSpPr>
            <a:spLocks noGrp="1"/>
          </p:cNvSpPr>
          <p:nvPr>
            <p:ph sz="quarter" idx="21"/>
          </p:nvPr>
        </p:nvSpPr>
        <p:spPr>
          <a:xfrm>
            <a:off x="4648200" y="3200400"/>
            <a:ext cx="2895600" cy="20574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Content Placeholder 17">
            <a:extLst>
              <a:ext uri="{FF2B5EF4-FFF2-40B4-BE49-F238E27FC236}">
                <a16:creationId xmlns:a16="http://schemas.microsoft.com/office/drawing/2014/main" id="{8BB224DA-BFA8-0A2D-EADF-72388F605911}"/>
              </a:ext>
            </a:extLst>
          </p:cNvPr>
          <p:cNvSpPr>
            <a:spLocks noGrp="1"/>
          </p:cNvSpPr>
          <p:nvPr>
            <p:ph sz="quarter" idx="22"/>
          </p:nvPr>
        </p:nvSpPr>
        <p:spPr>
          <a:xfrm>
            <a:off x="8257032" y="3200400"/>
            <a:ext cx="2895600" cy="20574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CE8B46AA-69A8-6C8E-00FD-6D7BA8E1E21A}"/>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880477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our point layout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381DE8-AAB2-7E0F-464C-D2F6323F3A8E}"/>
              </a:ext>
            </a:extLst>
          </p:cNvPr>
          <p:cNvSpPr/>
          <p:nvPr/>
        </p:nvSpPr>
        <p:spPr>
          <a:xfrm>
            <a:off x="812746" y="2029968"/>
            <a:ext cx="2519363" cy="4374876"/>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8" name="Rectangle 17">
            <a:extLst>
              <a:ext uri="{FF2B5EF4-FFF2-40B4-BE49-F238E27FC236}">
                <a16:creationId xmlns:a16="http://schemas.microsoft.com/office/drawing/2014/main" id="{45997208-4214-DEDE-524E-DD6068E5C97E}"/>
              </a:ext>
            </a:extLst>
          </p:cNvPr>
          <p:cNvSpPr/>
          <p:nvPr/>
        </p:nvSpPr>
        <p:spPr>
          <a:xfrm>
            <a:off x="3514895" y="2029968"/>
            <a:ext cx="2519364" cy="4374876"/>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24" name="Rectangle 23">
            <a:extLst>
              <a:ext uri="{FF2B5EF4-FFF2-40B4-BE49-F238E27FC236}">
                <a16:creationId xmlns:a16="http://schemas.microsoft.com/office/drawing/2014/main" id="{E2BBC0D6-470E-0A4F-EE20-38FA2388B0FC}"/>
              </a:ext>
            </a:extLst>
          </p:cNvPr>
          <p:cNvSpPr/>
          <p:nvPr/>
        </p:nvSpPr>
        <p:spPr>
          <a:xfrm>
            <a:off x="6213646" y="2029970"/>
            <a:ext cx="2519363" cy="4374876"/>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27" name="Rectangle 26">
            <a:extLst>
              <a:ext uri="{FF2B5EF4-FFF2-40B4-BE49-F238E27FC236}">
                <a16:creationId xmlns:a16="http://schemas.microsoft.com/office/drawing/2014/main" id="{DE1EBDB2-82DC-F276-85B0-20606F099421}"/>
              </a:ext>
            </a:extLst>
          </p:cNvPr>
          <p:cNvSpPr/>
          <p:nvPr/>
        </p:nvSpPr>
        <p:spPr>
          <a:xfrm>
            <a:off x="8915569" y="2029970"/>
            <a:ext cx="2519364" cy="4374876"/>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lvl1pPr marL="0" indent="0">
              <a:buFont typeface="Arial" panose="020B0604020202020204" pitchFamily="34" charset="0"/>
              <a:buNone/>
              <a:defRPr/>
            </a:lvl1pPr>
          </a:lstStyle>
          <a:p>
            <a:r>
              <a:rPr lang="en-US"/>
              <a:t>Four point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grpSp>
        <p:nvGrpSpPr>
          <p:cNvPr id="4" name="Group 3">
            <a:extLst>
              <a:ext uri="{FF2B5EF4-FFF2-40B4-BE49-F238E27FC236}">
                <a16:creationId xmlns:a16="http://schemas.microsoft.com/office/drawing/2014/main" id="{74924541-1F26-5765-7BB0-61DBC3FA8377}"/>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06FED71D-9E0D-829A-15B0-B71393732211}"/>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6" name="Freeform 11">
              <a:extLst>
                <a:ext uri="{FF2B5EF4-FFF2-40B4-BE49-F238E27FC236}">
                  <a16:creationId xmlns:a16="http://schemas.microsoft.com/office/drawing/2014/main" id="{B96943AB-031C-F1BA-0D60-AF9F75377D38}"/>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14">
              <a:extLst>
                <a:ext uri="{FF2B5EF4-FFF2-40B4-BE49-F238E27FC236}">
                  <a16:creationId xmlns:a16="http://schemas.microsoft.com/office/drawing/2014/main" id="{ED7D5E10-D021-4FC3-70C8-695510A74350}"/>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8">
              <a:extLst>
                <a:ext uri="{FF2B5EF4-FFF2-40B4-BE49-F238E27FC236}">
                  <a16:creationId xmlns:a16="http://schemas.microsoft.com/office/drawing/2014/main" id="{E7365599-961A-C470-D3FF-C3504AE10C6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9">
              <a:extLst>
                <a:ext uri="{FF2B5EF4-FFF2-40B4-BE49-F238E27FC236}">
                  <a16:creationId xmlns:a16="http://schemas.microsoft.com/office/drawing/2014/main" id="{E8F2E7C8-E5B2-D898-79FC-DD446A5AC29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20">
              <a:extLst>
                <a:ext uri="{FF2B5EF4-FFF2-40B4-BE49-F238E27FC236}">
                  <a16:creationId xmlns:a16="http://schemas.microsoft.com/office/drawing/2014/main" id="{CC1DDE59-DE79-7B3F-3748-2AC2D62949D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23">
              <a:extLst>
                <a:ext uri="{FF2B5EF4-FFF2-40B4-BE49-F238E27FC236}">
                  <a16:creationId xmlns:a16="http://schemas.microsoft.com/office/drawing/2014/main" id="{B10CC546-220D-AF3F-8BA7-B596AB48B34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30" name="Text Placeholder 29">
            <a:extLst>
              <a:ext uri="{FF2B5EF4-FFF2-40B4-BE49-F238E27FC236}">
                <a16:creationId xmlns:a16="http://schemas.microsoft.com/office/drawing/2014/main" id="{2E695CE5-E6EE-D658-7023-0D09649BD102}"/>
              </a:ext>
            </a:extLst>
          </p:cNvPr>
          <p:cNvSpPr>
            <a:spLocks noGrp="1"/>
          </p:cNvSpPr>
          <p:nvPr>
            <p:ph type="body" sz="quarter" idx="18" hasCustomPrompt="1"/>
          </p:nvPr>
        </p:nvSpPr>
        <p:spPr>
          <a:xfrm>
            <a:off x="996696" y="1790264"/>
            <a:ext cx="782638" cy="781050"/>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34" name="Text Placeholder 33">
            <a:extLst>
              <a:ext uri="{FF2B5EF4-FFF2-40B4-BE49-F238E27FC236}">
                <a16:creationId xmlns:a16="http://schemas.microsoft.com/office/drawing/2014/main" id="{F444F38C-5AE1-E0D9-5ED6-130DC7942DF3}"/>
              </a:ext>
            </a:extLst>
          </p:cNvPr>
          <p:cNvSpPr>
            <a:spLocks noGrp="1"/>
          </p:cNvSpPr>
          <p:nvPr>
            <p:ph type="body" sz="quarter" idx="19" hasCustomPrompt="1"/>
          </p:nvPr>
        </p:nvSpPr>
        <p:spPr>
          <a:xfrm>
            <a:off x="3694176" y="1793439"/>
            <a:ext cx="782638" cy="786384"/>
          </a:xfrm>
          <a:solidFill>
            <a:schemeClr val="tx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35" name="Text Placeholder 33">
            <a:extLst>
              <a:ext uri="{FF2B5EF4-FFF2-40B4-BE49-F238E27FC236}">
                <a16:creationId xmlns:a16="http://schemas.microsoft.com/office/drawing/2014/main" id="{B902F693-4C99-132F-221F-AA15FF85CBF5}"/>
              </a:ext>
            </a:extLst>
          </p:cNvPr>
          <p:cNvSpPr>
            <a:spLocks noGrp="1"/>
          </p:cNvSpPr>
          <p:nvPr>
            <p:ph type="body" sz="quarter" idx="20" hasCustomPrompt="1"/>
          </p:nvPr>
        </p:nvSpPr>
        <p:spPr>
          <a:xfrm>
            <a:off x="6391656" y="1792740"/>
            <a:ext cx="782638" cy="786384"/>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36" name="Text Placeholder 33">
            <a:extLst>
              <a:ext uri="{FF2B5EF4-FFF2-40B4-BE49-F238E27FC236}">
                <a16:creationId xmlns:a16="http://schemas.microsoft.com/office/drawing/2014/main" id="{7BFB5199-74B1-632A-03F1-B4E90075FF4E}"/>
              </a:ext>
            </a:extLst>
          </p:cNvPr>
          <p:cNvSpPr>
            <a:spLocks noGrp="1"/>
          </p:cNvSpPr>
          <p:nvPr>
            <p:ph type="body" sz="quarter" idx="21" hasCustomPrompt="1"/>
          </p:nvPr>
        </p:nvSpPr>
        <p:spPr>
          <a:xfrm>
            <a:off x="9098280" y="1792740"/>
            <a:ext cx="782638" cy="78638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04</a:t>
            </a:r>
          </a:p>
        </p:txBody>
      </p:sp>
      <p:sp>
        <p:nvSpPr>
          <p:cNvPr id="9" name="Content Placeholder 17">
            <a:extLst>
              <a:ext uri="{FF2B5EF4-FFF2-40B4-BE49-F238E27FC236}">
                <a16:creationId xmlns:a16="http://schemas.microsoft.com/office/drawing/2014/main" id="{DC71B040-FDDF-7FA3-18C6-3F41B67FC329}"/>
              </a:ext>
            </a:extLst>
          </p:cNvPr>
          <p:cNvSpPr>
            <a:spLocks noGrp="1"/>
          </p:cNvSpPr>
          <p:nvPr>
            <p:ph sz="quarter" idx="22"/>
          </p:nvPr>
        </p:nvSpPr>
        <p:spPr>
          <a:xfrm>
            <a:off x="996696" y="3124200"/>
            <a:ext cx="2179320" cy="3020568"/>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Content Placeholder 17">
            <a:extLst>
              <a:ext uri="{FF2B5EF4-FFF2-40B4-BE49-F238E27FC236}">
                <a16:creationId xmlns:a16="http://schemas.microsoft.com/office/drawing/2014/main" id="{0A7906F8-CD9F-CC32-EBD8-6B586993D425}"/>
              </a:ext>
            </a:extLst>
          </p:cNvPr>
          <p:cNvSpPr>
            <a:spLocks noGrp="1"/>
          </p:cNvSpPr>
          <p:nvPr>
            <p:ph sz="quarter" idx="23"/>
          </p:nvPr>
        </p:nvSpPr>
        <p:spPr>
          <a:xfrm>
            <a:off x="3694176" y="3124200"/>
            <a:ext cx="2179320" cy="3020568"/>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17">
            <a:extLst>
              <a:ext uri="{FF2B5EF4-FFF2-40B4-BE49-F238E27FC236}">
                <a16:creationId xmlns:a16="http://schemas.microsoft.com/office/drawing/2014/main" id="{D013BD34-3139-6621-2415-B725830EA9EC}"/>
              </a:ext>
            </a:extLst>
          </p:cNvPr>
          <p:cNvSpPr>
            <a:spLocks noGrp="1"/>
          </p:cNvSpPr>
          <p:nvPr>
            <p:ph sz="quarter" idx="24"/>
          </p:nvPr>
        </p:nvSpPr>
        <p:spPr>
          <a:xfrm>
            <a:off x="6391656" y="3124200"/>
            <a:ext cx="2179320" cy="3020568"/>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17">
            <a:extLst>
              <a:ext uri="{FF2B5EF4-FFF2-40B4-BE49-F238E27FC236}">
                <a16:creationId xmlns:a16="http://schemas.microsoft.com/office/drawing/2014/main" id="{C9CF1EB2-5F5E-6353-E227-AF8E97696C5C}"/>
              </a:ext>
            </a:extLst>
          </p:cNvPr>
          <p:cNvSpPr>
            <a:spLocks noGrp="1"/>
          </p:cNvSpPr>
          <p:nvPr>
            <p:ph sz="quarter" idx="25"/>
          </p:nvPr>
        </p:nvSpPr>
        <p:spPr>
          <a:xfrm>
            <a:off x="9098280" y="3124200"/>
            <a:ext cx="2179320" cy="3020568"/>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834E06FD-C487-D5C0-B719-8E9DDA059FB2}"/>
              </a:ext>
            </a:extLst>
          </p:cNvPr>
          <p:cNvSpPr>
            <a:spLocks noGrp="1"/>
          </p:cNvSpPr>
          <p:nvPr>
            <p:ph type="sldNum" sz="quarter" idx="2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144179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Four point layou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381DE8-AAB2-7E0F-464C-D2F6323F3A8E}"/>
              </a:ext>
            </a:extLst>
          </p:cNvPr>
          <p:cNvSpPr/>
          <p:nvPr/>
        </p:nvSpPr>
        <p:spPr>
          <a:xfrm>
            <a:off x="812746" y="2354208"/>
            <a:ext cx="2519363" cy="33433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18" name="Rectangle 17">
            <a:extLst>
              <a:ext uri="{FF2B5EF4-FFF2-40B4-BE49-F238E27FC236}">
                <a16:creationId xmlns:a16="http://schemas.microsoft.com/office/drawing/2014/main" id="{45997208-4214-DEDE-524E-DD6068E5C97E}"/>
              </a:ext>
            </a:extLst>
          </p:cNvPr>
          <p:cNvSpPr/>
          <p:nvPr/>
        </p:nvSpPr>
        <p:spPr>
          <a:xfrm>
            <a:off x="3514895" y="2354208"/>
            <a:ext cx="2519364" cy="3343318"/>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24" name="Rectangle 23">
            <a:extLst>
              <a:ext uri="{FF2B5EF4-FFF2-40B4-BE49-F238E27FC236}">
                <a16:creationId xmlns:a16="http://schemas.microsoft.com/office/drawing/2014/main" id="{E2BBC0D6-470E-0A4F-EE20-38FA2388B0FC}"/>
              </a:ext>
            </a:extLst>
          </p:cNvPr>
          <p:cNvSpPr/>
          <p:nvPr/>
        </p:nvSpPr>
        <p:spPr>
          <a:xfrm>
            <a:off x="6213646" y="2354210"/>
            <a:ext cx="2519363" cy="3343318"/>
          </a:xfrm>
          <a:prstGeom prst="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27" name="Rectangle 26">
            <a:extLst>
              <a:ext uri="{FF2B5EF4-FFF2-40B4-BE49-F238E27FC236}">
                <a16:creationId xmlns:a16="http://schemas.microsoft.com/office/drawing/2014/main" id="{DE1EBDB2-82DC-F276-85B0-20606F099421}"/>
              </a:ext>
            </a:extLst>
          </p:cNvPr>
          <p:cNvSpPr/>
          <p:nvPr/>
        </p:nvSpPr>
        <p:spPr>
          <a:xfrm>
            <a:off x="8915569" y="2354210"/>
            <a:ext cx="2519364" cy="3343318"/>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endParaRPr lang="en-GB" sz="14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p>
            <a:r>
              <a:rPr lang="en-US"/>
              <a:t>Four point slide</a:t>
            </a:r>
          </a:p>
        </p:txBody>
      </p:sp>
      <p:grpSp>
        <p:nvGrpSpPr>
          <p:cNvPr id="4" name="Group 3">
            <a:extLst>
              <a:ext uri="{FF2B5EF4-FFF2-40B4-BE49-F238E27FC236}">
                <a16:creationId xmlns:a16="http://schemas.microsoft.com/office/drawing/2014/main" id="{EBF1A456-1439-4FB5-BB78-B79ADD19D336}"/>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1FBF6D5E-AA9C-60A1-187F-81D0D8F74DC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6" name="Freeform 11">
              <a:extLst>
                <a:ext uri="{FF2B5EF4-FFF2-40B4-BE49-F238E27FC236}">
                  <a16:creationId xmlns:a16="http://schemas.microsoft.com/office/drawing/2014/main" id="{CA142A32-23A3-7EE7-061F-9FA8C8D4AED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7" name="Freeform 14">
              <a:extLst>
                <a:ext uri="{FF2B5EF4-FFF2-40B4-BE49-F238E27FC236}">
                  <a16:creationId xmlns:a16="http://schemas.microsoft.com/office/drawing/2014/main" id="{D525DFC4-D1B2-FCE6-D288-B5037B60770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8" name="Freeform 18">
              <a:extLst>
                <a:ext uri="{FF2B5EF4-FFF2-40B4-BE49-F238E27FC236}">
                  <a16:creationId xmlns:a16="http://schemas.microsoft.com/office/drawing/2014/main" id="{4C851619-C36F-73A8-3895-4A4A14A48E1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1" name="Freeform 19">
              <a:extLst>
                <a:ext uri="{FF2B5EF4-FFF2-40B4-BE49-F238E27FC236}">
                  <a16:creationId xmlns:a16="http://schemas.microsoft.com/office/drawing/2014/main" id="{CB22C222-DD92-1306-3AFE-FA78EE8DF06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2" name="Freeform 20">
              <a:extLst>
                <a:ext uri="{FF2B5EF4-FFF2-40B4-BE49-F238E27FC236}">
                  <a16:creationId xmlns:a16="http://schemas.microsoft.com/office/drawing/2014/main" id="{A1991430-453A-5C89-E194-64954E4C392D}"/>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4" name="Freeform 23">
              <a:extLst>
                <a:ext uri="{FF2B5EF4-FFF2-40B4-BE49-F238E27FC236}">
                  <a16:creationId xmlns:a16="http://schemas.microsoft.com/office/drawing/2014/main" id="{D22D5A49-4232-83BE-F20D-F2A1C7E303D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34" name="Text Placeholder 33">
            <a:extLst>
              <a:ext uri="{FF2B5EF4-FFF2-40B4-BE49-F238E27FC236}">
                <a16:creationId xmlns:a16="http://schemas.microsoft.com/office/drawing/2014/main" id="{794529AB-56E3-F921-E788-9BE34EA4A256}"/>
              </a:ext>
            </a:extLst>
          </p:cNvPr>
          <p:cNvSpPr>
            <a:spLocks noGrp="1"/>
          </p:cNvSpPr>
          <p:nvPr>
            <p:ph type="body" sz="quarter" idx="18" hasCustomPrompt="1"/>
          </p:nvPr>
        </p:nvSpPr>
        <p:spPr>
          <a:xfrm>
            <a:off x="996696" y="2109788"/>
            <a:ext cx="782638" cy="78638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35" name="Text Placeholder 33">
            <a:extLst>
              <a:ext uri="{FF2B5EF4-FFF2-40B4-BE49-F238E27FC236}">
                <a16:creationId xmlns:a16="http://schemas.microsoft.com/office/drawing/2014/main" id="{F1C5F5BC-3FE0-BFD1-A477-F533FEA22779}"/>
              </a:ext>
            </a:extLst>
          </p:cNvPr>
          <p:cNvSpPr>
            <a:spLocks noGrp="1"/>
          </p:cNvSpPr>
          <p:nvPr>
            <p:ph type="body" sz="quarter" idx="19" hasCustomPrompt="1"/>
          </p:nvPr>
        </p:nvSpPr>
        <p:spPr>
          <a:xfrm>
            <a:off x="3694176" y="2112264"/>
            <a:ext cx="782638" cy="786384"/>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36" name="Text Placeholder 33">
            <a:extLst>
              <a:ext uri="{FF2B5EF4-FFF2-40B4-BE49-F238E27FC236}">
                <a16:creationId xmlns:a16="http://schemas.microsoft.com/office/drawing/2014/main" id="{7BD6BDF9-E3B0-43EC-96F4-09938223C6E1}"/>
              </a:ext>
            </a:extLst>
          </p:cNvPr>
          <p:cNvSpPr>
            <a:spLocks noGrp="1"/>
          </p:cNvSpPr>
          <p:nvPr>
            <p:ph type="body" sz="quarter" idx="20" hasCustomPrompt="1"/>
          </p:nvPr>
        </p:nvSpPr>
        <p:spPr>
          <a:xfrm>
            <a:off x="6391656" y="2112264"/>
            <a:ext cx="782638" cy="786384"/>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37" name="Text Placeholder 33">
            <a:extLst>
              <a:ext uri="{FF2B5EF4-FFF2-40B4-BE49-F238E27FC236}">
                <a16:creationId xmlns:a16="http://schemas.microsoft.com/office/drawing/2014/main" id="{7A607500-6628-89AA-DC09-275E677931CE}"/>
              </a:ext>
            </a:extLst>
          </p:cNvPr>
          <p:cNvSpPr>
            <a:spLocks noGrp="1"/>
          </p:cNvSpPr>
          <p:nvPr>
            <p:ph type="body" sz="quarter" idx="21" hasCustomPrompt="1"/>
          </p:nvPr>
        </p:nvSpPr>
        <p:spPr>
          <a:xfrm>
            <a:off x="9098280" y="2112264"/>
            <a:ext cx="782638" cy="78638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04</a:t>
            </a:r>
          </a:p>
        </p:txBody>
      </p:sp>
      <p:sp>
        <p:nvSpPr>
          <p:cNvPr id="9" name="Text Placeholder 5">
            <a:extLst>
              <a:ext uri="{FF2B5EF4-FFF2-40B4-BE49-F238E27FC236}">
                <a16:creationId xmlns:a16="http://schemas.microsoft.com/office/drawing/2014/main" id="{939FEAFF-2B05-15D5-F83D-AFB37993037A}"/>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13" name="Content Placeholder 17">
            <a:extLst>
              <a:ext uri="{FF2B5EF4-FFF2-40B4-BE49-F238E27FC236}">
                <a16:creationId xmlns:a16="http://schemas.microsoft.com/office/drawing/2014/main" id="{99D7A353-2824-AD68-ABF9-A9B6647BC142}"/>
              </a:ext>
            </a:extLst>
          </p:cNvPr>
          <p:cNvSpPr>
            <a:spLocks noGrp="1"/>
          </p:cNvSpPr>
          <p:nvPr>
            <p:ph sz="quarter" idx="22"/>
          </p:nvPr>
        </p:nvSpPr>
        <p:spPr>
          <a:xfrm>
            <a:off x="996696" y="3200400"/>
            <a:ext cx="2179320" cy="22098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Content Placeholder 17">
            <a:extLst>
              <a:ext uri="{FF2B5EF4-FFF2-40B4-BE49-F238E27FC236}">
                <a16:creationId xmlns:a16="http://schemas.microsoft.com/office/drawing/2014/main" id="{1BE278AE-5885-4329-9304-7E4B0E6E23AE}"/>
              </a:ext>
            </a:extLst>
          </p:cNvPr>
          <p:cNvSpPr>
            <a:spLocks noGrp="1"/>
          </p:cNvSpPr>
          <p:nvPr>
            <p:ph sz="quarter" idx="23"/>
          </p:nvPr>
        </p:nvSpPr>
        <p:spPr>
          <a:xfrm>
            <a:off x="3694176" y="3200400"/>
            <a:ext cx="2179320" cy="22098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Content Placeholder 17">
            <a:extLst>
              <a:ext uri="{FF2B5EF4-FFF2-40B4-BE49-F238E27FC236}">
                <a16:creationId xmlns:a16="http://schemas.microsoft.com/office/drawing/2014/main" id="{1C223556-1E41-659A-1704-6EC49BAAF059}"/>
              </a:ext>
            </a:extLst>
          </p:cNvPr>
          <p:cNvSpPr>
            <a:spLocks noGrp="1"/>
          </p:cNvSpPr>
          <p:nvPr>
            <p:ph sz="quarter" idx="24"/>
          </p:nvPr>
        </p:nvSpPr>
        <p:spPr>
          <a:xfrm>
            <a:off x="6391656" y="3200400"/>
            <a:ext cx="2179320" cy="22098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17">
            <a:extLst>
              <a:ext uri="{FF2B5EF4-FFF2-40B4-BE49-F238E27FC236}">
                <a16:creationId xmlns:a16="http://schemas.microsoft.com/office/drawing/2014/main" id="{48F10A1C-9114-5544-7240-C722E4EA96BC}"/>
              </a:ext>
            </a:extLst>
          </p:cNvPr>
          <p:cNvSpPr>
            <a:spLocks noGrp="1"/>
          </p:cNvSpPr>
          <p:nvPr>
            <p:ph sz="quarter" idx="25"/>
          </p:nvPr>
        </p:nvSpPr>
        <p:spPr>
          <a:xfrm>
            <a:off x="9098280" y="3200400"/>
            <a:ext cx="2179320" cy="2209800"/>
          </a:xfrm>
        </p:spPr>
        <p:txBody>
          <a:bodyPr>
            <a:normAutofit/>
          </a:bodyPr>
          <a:lstStyle>
            <a:lvl1pPr>
              <a:defRPr sz="1600">
                <a:solidFill>
                  <a:schemeClr val="accent4"/>
                </a:solidFill>
              </a:defRPr>
            </a:lvl1pPr>
            <a:lvl3pPr>
              <a:defRPr sz="1600">
                <a:solidFill>
                  <a:schemeClr val="accent4"/>
                </a:solidFill>
              </a:defRPr>
            </a:lvl3pPr>
            <a:lvl4pPr>
              <a:defRPr sz="1600">
                <a:solidFill>
                  <a:schemeClr val="accent4"/>
                </a:solidFill>
              </a:defRPr>
            </a:lvl4pPr>
            <a:lvl5pPr>
              <a:defRPr sz="16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57DD56A8-9B74-8A91-B72C-B1F8084BDD4C}"/>
              </a:ext>
            </a:extLst>
          </p:cNvPr>
          <p:cNvSpPr>
            <a:spLocks noGrp="1"/>
          </p:cNvSpPr>
          <p:nvPr>
            <p:ph type="sldNum" sz="quarter" idx="2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7686170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Five point layout 1">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1CB99153-B4D2-A24B-07D3-DFF716254543}"/>
              </a:ext>
            </a:extLst>
          </p:cNvPr>
          <p:cNvSpPr>
            <a:spLocks noGrp="1"/>
          </p:cNvSpPr>
          <p:nvPr>
            <p:ph type="title" hasCustomPrompt="1"/>
          </p:nvPr>
        </p:nvSpPr>
        <p:spPr>
          <a:xfrm>
            <a:off x="815974" y="2222605"/>
            <a:ext cx="3419475" cy="1107996"/>
          </a:xfrm>
        </p:spPr>
        <p:txBody>
          <a:bodyPr/>
          <a:lstStyle>
            <a:lvl1pPr marL="0" indent="0">
              <a:lnSpc>
                <a:spcPct val="100000"/>
              </a:lnSpc>
              <a:spcBef>
                <a:spcPts val="600"/>
              </a:spcBef>
              <a:buFont typeface="Arial" panose="020B0604020202020204" pitchFamily="34" charset="0"/>
              <a:buNone/>
              <a:defRPr/>
            </a:lvl1pPr>
          </a:lstStyle>
          <a:p>
            <a:r>
              <a:rPr lang="en-US"/>
              <a:t>Five point</a:t>
            </a:r>
            <a:br>
              <a:rPr lang="en-US"/>
            </a:br>
            <a:r>
              <a:rPr lang="en-US"/>
              <a:t>Slide – vertical</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419476" cy="385762"/>
          </a:xfrm>
        </p:spPr>
        <p:txBody>
          <a:bodyPr/>
          <a:lstStyle>
            <a:lvl1pPr marL="0" indent="0">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180BD42A-3DCB-1766-A7EB-887008761AD7}"/>
              </a:ext>
            </a:extLst>
          </p:cNvPr>
          <p:cNvGrpSpPr/>
          <p:nvPr/>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D08234CA-5411-38FF-7AD7-A1125A2C373C}"/>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9" name="Freeform 8">
              <a:extLst>
                <a:ext uri="{FF2B5EF4-FFF2-40B4-BE49-F238E27FC236}">
                  <a16:creationId xmlns:a16="http://schemas.microsoft.com/office/drawing/2014/main" id="{2DF9BD83-8AD9-E47F-13D0-8FDE0A2B5CB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0" name="Freeform 9">
              <a:extLst>
                <a:ext uri="{FF2B5EF4-FFF2-40B4-BE49-F238E27FC236}">
                  <a16:creationId xmlns:a16="http://schemas.microsoft.com/office/drawing/2014/main" id="{D4B512A0-BD8F-DC5F-574B-2288875D7AB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DD3EC312-3C36-2A09-743B-627CC9E7E94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31C4C18C-67E4-0979-F776-7D5D537D842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34ED9FD9-00A9-E83F-B68F-46B407B3A96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1DC2F2FE-83B4-7000-A5BA-2677835B8E6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26" name="Rectangle 25">
            <a:extLst>
              <a:ext uri="{FF2B5EF4-FFF2-40B4-BE49-F238E27FC236}">
                <a16:creationId xmlns:a16="http://schemas.microsoft.com/office/drawing/2014/main" id="{C7303873-522F-9510-3C03-12FB53DC434E}"/>
              </a:ext>
            </a:extLst>
          </p:cNvPr>
          <p:cNvSpPr/>
          <p:nvPr/>
        </p:nvSpPr>
        <p:spPr>
          <a:xfrm>
            <a:off x="5194920" y="8382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28" name="Rectangle 27">
            <a:extLst>
              <a:ext uri="{FF2B5EF4-FFF2-40B4-BE49-F238E27FC236}">
                <a16:creationId xmlns:a16="http://schemas.microsoft.com/office/drawing/2014/main" id="{726F2FA3-CF30-5ACA-8D01-170E03AC0205}"/>
              </a:ext>
            </a:extLst>
          </p:cNvPr>
          <p:cNvSpPr/>
          <p:nvPr/>
        </p:nvSpPr>
        <p:spPr>
          <a:xfrm>
            <a:off x="5194921" y="18288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30" name="Rectangle 29">
            <a:extLst>
              <a:ext uri="{FF2B5EF4-FFF2-40B4-BE49-F238E27FC236}">
                <a16:creationId xmlns:a16="http://schemas.microsoft.com/office/drawing/2014/main" id="{B19CD226-8331-7490-8999-02DEC32221A5}"/>
              </a:ext>
            </a:extLst>
          </p:cNvPr>
          <p:cNvSpPr/>
          <p:nvPr/>
        </p:nvSpPr>
        <p:spPr>
          <a:xfrm>
            <a:off x="5194920" y="28194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32" name="Rectangle 31">
            <a:extLst>
              <a:ext uri="{FF2B5EF4-FFF2-40B4-BE49-F238E27FC236}">
                <a16:creationId xmlns:a16="http://schemas.microsoft.com/office/drawing/2014/main" id="{A0D890D1-F42C-988F-84F3-9F7F4EEFC16D}"/>
              </a:ext>
            </a:extLst>
          </p:cNvPr>
          <p:cNvSpPr/>
          <p:nvPr/>
        </p:nvSpPr>
        <p:spPr>
          <a:xfrm>
            <a:off x="5202261" y="38100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3" name="Rectangle 2">
            <a:extLst>
              <a:ext uri="{FF2B5EF4-FFF2-40B4-BE49-F238E27FC236}">
                <a16:creationId xmlns:a16="http://schemas.microsoft.com/office/drawing/2014/main" id="{6CEA7CE0-6AF0-30FC-5354-C84DD26A1E43}"/>
              </a:ext>
            </a:extLst>
          </p:cNvPr>
          <p:cNvSpPr/>
          <p:nvPr/>
        </p:nvSpPr>
        <p:spPr>
          <a:xfrm>
            <a:off x="5203275" y="4800600"/>
            <a:ext cx="6601422" cy="923095"/>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03999"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18" name="Text Placeholder 17">
            <a:extLst>
              <a:ext uri="{FF2B5EF4-FFF2-40B4-BE49-F238E27FC236}">
                <a16:creationId xmlns:a16="http://schemas.microsoft.com/office/drawing/2014/main" id="{552157F3-4757-5D33-BE17-8C94E96A4862}"/>
              </a:ext>
            </a:extLst>
          </p:cNvPr>
          <p:cNvSpPr>
            <a:spLocks noGrp="1"/>
          </p:cNvSpPr>
          <p:nvPr>
            <p:ph type="body" sz="quarter" idx="20" hasCustomPrompt="1"/>
          </p:nvPr>
        </p:nvSpPr>
        <p:spPr>
          <a:xfrm>
            <a:off x="4594225" y="952275"/>
            <a:ext cx="768096" cy="69494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19" name="Text Placeholder 17">
            <a:extLst>
              <a:ext uri="{FF2B5EF4-FFF2-40B4-BE49-F238E27FC236}">
                <a16:creationId xmlns:a16="http://schemas.microsoft.com/office/drawing/2014/main" id="{A7E3F7D9-8193-5A11-1A4E-6EC7B9DDCA15}"/>
              </a:ext>
            </a:extLst>
          </p:cNvPr>
          <p:cNvSpPr>
            <a:spLocks noGrp="1"/>
          </p:cNvSpPr>
          <p:nvPr>
            <p:ph type="body" sz="quarter" idx="21" hasCustomPrompt="1"/>
          </p:nvPr>
        </p:nvSpPr>
        <p:spPr>
          <a:xfrm>
            <a:off x="4599432" y="3924075"/>
            <a:ext cx="768096" cy="69494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04</a:t>
            </a:r>
          </a:p>
        </p:txBody>
      </p:sp>
      <p:sp>
        <p:nvSpPr>
          <p:cNvPr id="20" name="Text Placeholder 17">
            <a:extLst>
              <a:ext uri="{FF2B5EF4-FFF2-40B4-BE49-F238E27FC236}">
                <a16:creationId xmlns:a16="http://schemas.microsoft.com/office/drawing/2014/main" id="{6D7B440E-1826-AA3C-AE0C-153AECC30CBE}"/>
              </a:ext>
            </a:extLst>
          </p:cNvPr>
          <p:cNvSpPr>
            <a:spLocks noGrp="1"/>
          </p:cNvSpPr>
          <p:nvPr>
            <p:ph type="body" sz="quarter" idx="22" hasCustomPrompt="1"/>
          </p:nvPr>
        </p:nvSpPr>
        <p:spPr>
          <a:xfrm>
            <a:off x="4599432" y="1942875"/>
            <a:ext cx="768096" cy="694944"/>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21" name="Text Placeholder 17">
            <a:extLst>
              <a:ext uri="{FF2B5EF4-FFF2-40B4-BE49-F238E27FC236}">
                <a16:creationId xmlns:a16="http://schemas.microsoft.com/office/drawing/2014/main" id="{DE85A369-97AF-8B0E-418D-9BA5273407FC}"/>
              </a:ext>
            </a:extLst>
          </p:cNvPr>
          <p:cNvSpPr>
            <a:spLocks noGrp="1"/>
          </p:cNvSpPr>
          <p:nvPr>
            <p:ph type="body" sz="quarter" idx="23" hasCustomPrompt="1"/>
          </p:nvPr>
        </p:nvSpPr>
        <p:spPr>
          <a:xfrm>
            <a:off x="4599432" y="4914675"/>
            <a:ext cx="768096" cy="694944"/>
          </a:xfrm>
          <a:solidFill>
            <a:schemeClr val="accent2"/>
          </a:solidFill>
        </p:spPr>
        <p:txBody>
          <a:bodyPr anchor="ctr" anchorCtr="0">
            <a:normAutofit/>
          </a:bodyPr>
          <a:lstStyle>
            <a:lvl1pPr marL="0" indent="0" algn="ctr">
              <a:buNone/>
              <a:defRPr sz="3600">
                <a:solidFill>
                  <a:schemeClr val="bg1"/>
                </a:solidFill>
              </a:defRPr>
            </a:lvl1pPr>
          </a:lstStyle>
          <a:p>
            <a:pPr lvl="0"/>
            <a:r>
              <a:rPr lang="en-US"/>
              <a:t>05</a:t>
            </a:r>
          </a:p>
        </p:txBody>
      </p:sp>
      <p:sp>
        <p:nvSpPr>
          <p:cNvPr id="22" name="Text Placeholder 17">
            <a:extLst>
              <a:ext uri="{FF2B5EF4-FFF2-40B4-BE49-F238E27FC236}">
                <a16:creationId xmlns:a16="http://schemas.microsoft.com/office/drawing/2014/main" id="{6E51DDF7-09CC-E9F3-5E13-887846636959}"/>
              </a:ext>
            </a:extLst>
          </p:cNvPr>
          <p:cNvSpPr>
            <a:spLocks noGrp="1"/>
          </p:cNvSpPr>
          <p:nvPr>
            <p:ph type="body" sz="quarter" idx="24" hasCustomPrompt="1"/>
          </p:nvPr>
        </p:nvSpPr>
        <p:spPr>
          <a:xfrm>
            <a:off x="4599432" y="2933475"/>
            <a:ext cx="768096" cy="694944"/>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7" name="Content Placeholder 17">
            <a:extLst>
              <a:ext uri="{FF2B5EF4-FFF2-40B4-BE49-F238E27FC236}">
                <a16:creationId xmlns:a16="http://schemas.microsoft.com/office/drawing/2014/main" id="{C9030E85-B7BF-F051-CBF2-4E9130632033}"/>
              </a:ext>
            </a:extLst>
          </p:cNvPr>
          <p:cNvSpPr>
            <a:spLocks noGrp="1"/>
          </p:cNvSpPr>
          <p:nvPr>
            <p:ph sz="quarter" idx="26"/>
          </p:nvPr>
        </p:nvSpPr>
        <p:spPr>
          <a:xfrm>
            <a:off x="5638800" y="947703"/>
            <a:ext cx="58674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17" name="Content Placeholder 17">
            <a:extLst>
              <a:ext uri="{FF2B5EF4-FFF2-40B4-BE49-F238E27FC236}">
                <a16:creationId xmlns:a16="http://schemas.microsoft.com/office/drawing/2014/main" id="{B9A39866-1BF8-6E69-7577-26A7459C2805}"/>
              </a:ext>
            </a:extLst>
          </p:cNvPr>
          <p:cNvSpPr>
            <a:spLocks noGrp="1"/>
          </p:cNvSpPr>
          <p:nvPr>
            <p:ph sz="quarter" idx="27"/>
          </p:nvPr>
        </p:nvSpPr>
        <p:spPr>
          <a:xfrm>
            <a:off x="5638800" y="1938303"/>
            <a:ext cx="58674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23" name="Content Placeholder 17">
            <a:extLst>
              <a:ext uri="{FF2B5EF4-FFF2-40B4-BE49-F238E27FC236}">
                <a16:creationId xmlns:a16="http://schemas.microsoft.com/office/drawing/2014/main" id="{836B8BFB-AB56-1859-2B52-558D9A723ED0}"/>
              </a:ext>
            </a:extLst>
          </p:cNvPr>
          <p:cNvSpPr>
            <a:spLocks noGrp="1"/>
          </p:cNvSpPr>
          <p:nvPr>
            <p:ph sz="quarter" idx="28" hasCustomPrompt="1"/>
          </p:nvPr>
        </p:nvSpPr>
        <p:spPr>
          <a:xfrm>
            <a:off x="5638800" y="2928903"/>
            <a:ext cx="58674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a:t>
            </a:r>
            <a:r>
              <a:rPr lang="en-US" err="1"/>
              <a:t>stylesFourth</a:t>
            </a:r>
            <a:r>
              <a:rPr lang="en-US"/>
              <a:t> level</a:t>
            </a:r>
          </a:p>
        </p:txBody>
      </p:sp>
      <p:sp>
        <p:nvSpPr>
          <p:cNvPr id="24" name="Content Placeholder 17">
            <a:extLst>
              <a:ext uri="{FF2B5EF4-FFF2-40B4-BE49-F238E27FC236}">
                <a16:creationId xmlns:a16="http://schemas.microsoft.com/office/drawing/2014/main" id="{2AF180FA-369B-BE97-8766-AD281839F45D}"/>
              </a:ext>
            </a:extLst>
          </p:cNvPr>
          <p:cNvSpPr>
            <a:spLocks noGrp="1"/>
          </p:cNvSpPr>
          <p:nvPr>
            <p:ph sz="quarter" idx="29"/>
          </p:nvPr>
        </p:nvSpPr>
        <p:spPr>
          <a:xfrm>
            <a:off x="5638800" y="4910103"/>
            <a:ext cx="58674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25" name="Content Placeholder 17">
            <a:extLst>
              <a:ext uri="{FF2B5EF4-FFF2-40B4-BE49-F238E27FC236}">
                <a16:creationId xmlns:a16="http://schemas.microsoft.com/office/drawing/2014/main" id="{549397A2-0AB0-F824-0155-D6710460520D}"/>
              </a:ext>
            </a:extLst>
          </p:cNvPr>
          <p:cNvSpPr>
            <a:spLocks noGrp="1"/>
          </p:cNvSpPr>
          <p:nvPr>
            <p:ph sz="quarter" idx="30"/>
          </p:nvPr>
        </p:nvSpPr>
        <p:spPr>
          <a:xfrm>
            <a:off x="5638800" y="3919503"/>
            <a:ext cx="58674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B9D31EAA-21F4-1B0F-CBDE-557E4181B4CB}"/>
              </a:ext>
            </a:extLst>
          </p:cNvPr>
          <p:cNvSpPr>
            <a:spLocks noGrp="1"/>
          </p:cNvSpPr>
          <p:nvPr>
            <p:ph type="sldNum" sz="quarter" idx="31"/>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40537636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x point icon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lvl1pPr marL="0" indent="0">
              <a:buFont typeface="Arial" panose="020B0604020202020204" pitchFamily="34" charset="0"/>
              <a:buNone/>
              <a:defRPr/>
            </a:lvl1pPr>
          </a:lstStyle>
          <a:p>
            <a:r>
              <a:rPr lang="en-US"/>
              <a:t>Six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9" name="Rectangle 8">
            <a:extLst>
              <a:ext uri="{FF2B5EF4-FFF2-40B4-BE49-F238E27FC236}">
                <a16:creationId xmlns:a16="http://schemas.microsoft.com/office/drawing/2014/main" id="{AA476CAA-FCE8-30B5-2EC0-97B880FF579B}"/>
              </a:ext>
            </a:extLst>
          </p:cNvPr>
          <p:cNvSpPr/>
          <p:nvPr/>
        </p:nvSpPr>
        <p:spPr>
          <a:xfrm>
            <a:off x="798406" y="2305563"/>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0" name="Rectangle 9">
            <a:extLst>
              <a:ext uri="{FF2B5EF4-FFF2-40B4-BE49-F238E27FC236}">
                <a16:creationId xmlns:a16="http://schemas.microsoft.com/office/drawing/2014/main" id="{EB38A922-4548-C260-60E7-299A751FDD43}"/>
              </a:ext>
            </a:extLst>
          </p:cNvPr>
          <p:cNvSpPr/>
          <p:nvPr/>
        </p:nvSpPr>
        <p:spPr>
          <a:xfrm>
            <a:off x="4399876" y="2294385"/>
            <a:ext cx="3420384" cy="161913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3" name="Rectangle 12">
            <a:extLst>
              <a:ext uri="{FF2B5EF4-FFF2-40B4-BE49-F238E27FC236}">
                <a16:creationId xmlns:a16="http://schemas.microsoft.com/office/drawing/2014/main" id="{C33FDFC5-09A5-5FDB-AF24-747A5A3BF13B}"/>
              </a:ext>
            </a:extLst>
          </p:cNvPr>
          <p:cNvSpPr/>
          <p:nvPr/>
        </p:nvSpPr>
        <p:spPr>
          <a:xfrm>
            <a:off x="7999815" y="2294387"/>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33" name="Rectangle 32">
            <a:extLst>
              <a:ext uri="{FF2B5EF4-FFF2-40B4-BE49-F238E27FC236}">
                <a16:creationId xmlns:a16="http://schemas.microsoft.com/office/drawing/2014/main" id="{FD9BCE3B-4762-C661-5C9C-B1DC7338A906}"/>
              </a:ext>
            </a:extLst>
          </p:cNvPr>
          <p:cNvSpPr/>
          <p:nvPr/>
        </p:nvSpPr>
        <p:spPr>
          <a:xfrm>
            <a:off x="798406" y="4621186"/>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34" name="Rectangle 33">
            <a:extLst>
              <a:ext uri="{FF2B5EF4-FFF2-40B4-BE49-F238E27FC236}">
                <a16:creationId xmlns:a16="http://schemas.microsoft.com/office/drawing/2014/main" id="{AB27F634-EA99-ADA0-5E61-EAECABCE616B}"/>
              </a:ext>
            </a:extLst>
          </p:cNvPr>
          <p:cNvSpPr/>
          <p:nvPr/>
        </p:nvSpPr>
        <p:spPr>
          <a:xfrm>
            <a:off x="4399876" y="4610008"/>
            <a:ext cx="3420384" cy="161913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35" name="Rectangle 34">
            <a:extLst>
              <a:ext uri="{FF2B5EF4-FFF2-40B4-BE49-F238E27FC236}">
                <a16:creationId xmlns:a16="http://schemas.microsoft.com/office/drawing/2014/main" id="{64815B70-89FD-3B70-3021-124D4CD37A57}"/>
              </a:ext>
            </a:extLst>
          </p:cNvPr>
          <p:cNvSpPr/>
          <p:nvPr/>
        </p:nvSpPr>
        <p:spPr>
          <a:xfrm>
            <a:off x="7999815" y="4610010"/>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grpSp>
        <p:nvGrpSpPr>
          <p:cNvPr id="4" name="Group 3">
            <a:extLst>
              <a:ext uri="{FF2B5EF4-FFF2-40B4-BE49-F238E27FC236}">
                <a16:creationId xmlns:a16="http://schemas.microsoft.com/office/drawing/2014/main" id="{B129E26F-9EAB-58D3-8BE0-92C03DF5A2BE}"/>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F44F31B5-8718-3887-8455-0C4D82DCE0E5}"/>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6" name="Freeform 11">
              <a:extLst>
                <a:ext uri="{FF2B5EF4-FFF2-40B4-BE49-F238E27FC236}">
                  <a16:creationId xmlns:a16="http://schemas.microsoft.com/office/drawing/2014/main" id="{06D35238-23F4-33D4-1EDE-A5EC646B385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14">
              <a:extLst>
                <a:ext uri="{FF2B5EF4-FFF2-40B4-BE49-F238E27FC236}">
                  <a16:creationId xmlns:a16="http://schemas.microsoft.com/office/drawing/2014/main" id="{951156DB-A119-30DD-5690-646CD07B179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8">
              <a:extLst>
                <a:ext uri="{FF2B5EF4-FFF2-40B4-BE49-F238E27FC236}">
                  <a16:creationId xmlns:a16="http://schemas.microsoft.com/office/drawing/2014/main" id="{44D44C40-4BEE-DF0F-8069-4F8CF8A6208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9">
              <a:extLst>
                <a:ext uri="{FF2B5EF4-FFF2-40B4-BE49-F238E27FC236}">
                  <a16:creationId xmlns:a16="http://schemas.microsoft.com/office/drawing/2014/main" id="{A470B8EA-00D8-B354-6715-A4E247A5BDA6}"/>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20">
              <a:extLst>
                <a:ext uri="{FF2B5EF4-FFF2-40B4-BE49-F238E27FC236}">
                  <a16:creationId xmlns:a16="http://schemas.microsoft.com/office/drawing/2014/main" id="{07203667-8CB8-016A-6E7B-2EA806BCD270}"/>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23">
              <a:extLst>
                <a:ext uri="{FF2B5EF4-FFF2-40B4-BE49-F238E27FC236}">
                  <a16:creationId xmlns:a16="http://schemas.microsoft.com/office/drawing/2014/main" id="{140E4CA0-D346-AA87-2C43-A3ED361B273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15" name="Content Placeholder 17">
            <a:extLst>
              <a:ext uri="{FF2B5EF4-FFF2-40B4-BE49-F238E27FC236}">
                <a16:creationId xmlns:a16="http://schemas.microsoft.com/office/drawing/2014/main" id="{507CF293-82B2-2553-9CB4-53B3510DA440}"/>
              </a:ext>
            </a:extLst>
          </p:cNvPr>
          <p:cNvSpPr>
            <a:spLocks noGrp="1"/>
          </p:cNvSpPr>
          <p:nvPr>
            <p:ph sz="quarter" idx="28"/>
          </p:nvPr>
        </p:nvSpPr>
        <p:spPr>
          <a:xfrm>
            <a:off x="1060797" y="2971800"/>
            <a:ext cx="2895600" cy="9144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7" name="Content Placeholder 17">
            <a:extLst>
              <a:ext uri="{FF2B5EF4-FFF2-40B4-BE49-F238E27FC236}">
                <a16:creationId xmlns:a16="http://schemas.microsoft.com/office/drawing/2014/main" id="{49B3E4DB-7B17-5703-2C86-C0517B809D75}"/>
              </a:ext>
            </a:extLst>
          </p:cNvPr>
          <p:cNvSpPr>
            <a:spLocks noGrp="1"/>
          </p:cNvSpPr>
          <p:nvPr>
            <p:ph sz="quarter" idx="29"/>
          </p:nvPr>
        </p:nvSpPr>
        <p:spPr>
          <a:xfrm>
            <a:off x="4662268" y="2971800"/>
            <a:ext cx="2895600" cy="9144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9" name="Content Placeholder 17">
            <a:extLst>
              <a:ext uri="{FF2B5EF4-FFF2-40B4-BE49-F238E27FC236}">
                <a16:creationId xmlns:a16="http://schemas.microsoft.com/office/drawing/2014/main" id="{3F2E12E9-000A-1C62-045F-8E0C4592DF38}"/>
              </a:ext>
            </a:extLst>
          </p:cNvPr>
          <p:cNvSpPr>
            <a:spLocks noGrp="1"/>
          </p:cNvSpPr>
          <p:nvPr>
            <p:ph sz="quarter" idx="30"/>
          </p:nvPr>
        </p:nvSpPr>
        <p:spPr>
          <a:xfrm>
            <a:off x="8262206" y="2971800"/>
            <a:ext cx="2895600" cy="9144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0" name="Content Placeholder 17">
            <a:extLst>
              <a:ext uri="{FF2B5EF4-FFF2-40B4-BE49-F238E27FC236}">
                <a16:creationId xmlns:a16="http://schemas.microsoft.com/office/drawing/2014/main" id="{3A133F4A-C038-E46D-ACBC-86DA92315A06}"/>
              </a:ext>
            </a:extLst>
          </p:cNvPr>
          <p:cNvSpPr>
            <a:spLocks noGrp="1"/>
          </p:cNvSpPr>
          <p:nvPr>
            <p:ph sz="quarter" idx="31"/>
          </p:nvPr>
        </p:nvSpPr>
        <p:spPr>
          <a:xfrm>
            <a:off x="1060797" y="5334000"/>
            <a:ext cx="2895600" cy="9144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1" name="Content Placeholder 17">
            <a:extLst>
              <a:ext uri="{FF2B5EF4-FFF2-40B4-BE49-F238E27FC236}">
                <a16:creationId xmlns:a16="http://schemas.microsoft.com/office/drawing/2014/main" id="{44520777-9668-5C19-10E1-8DD40008DFCB}"/>
              </a:ext>
            </a:extLst>
          </p:cNvPr>
          <p:cNvSpPr>
            <a:spLocks noGrp="1"/>
          </p:cNvSpPr>
          <p:nvPr>
            <p:ph sz="quarter" idx="32"/>
          </p:nvPr>
        </p:nvSpPr>
        <p:spPr>
          <a:xfrm>
            <a:off x="4662268" y="5334000"/>
            <a:ext cx="2895600" cy="9144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2" name="Content Placeholder 17">
            <a:extLst>
              <a:ext uri="{FF2B5EF4-FFF2-40B4-BE49-F238E27FC236}">
                <a16:creationId xmlns:a16="http://schemas.microsoft.com/office/drawing/2014/main" id="{A4771364-36EB-2F78-E541-65F9BE13D657}"/>
              </a:ext>
            </a:extLst>
          </p:cNvPr>
          <p:cNvSpPr>
            <a:spLocks noGrp="1"/>
          </p:cNvSpPr>
          <p:nvPr>
            <p:ph sz="quarter" idx="33"/>
          </p:nvPr>
        </p:nvSpPr>
        <p:spPr>
          <a:xfrm>
            <a:off x="8262206" y="5334000"/>
            <a:ext cx="2895600" cy="914400"/>
          </a:xfrm>
        </p:spPr>
        <p:txBody>
          <a:bodyPr>
            <a:normAutofit/>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3" name="Text Placeholder 17">
            <a:extLst>
              <a:ext uri="{FF2B5EF4-FFF2-40B4-BE49-F238E27FC236}">
                <a16:creationId xmlns:a16="http://schemas.microsoft.com/office/drawing/2014/main" id="{0C2296F3-97E3-3D08-B312-7B7A681229D9}"/>
              </a:ext>
            </a:extLst>
          </p:cNvPr>
          <p:cNvSpPr>
            <a:spLocks noGrp="1"/>
          </p:cNvSpPr>
          <p:nvPr>
            <p:ph type="body" sz="quarter" idx="20" hasCustomPrompt="1"/>
          </p:nvPr>
        </p:nvSpPr>
        <p:spPr>
          <a:xfrm>
            <a:off x="2024410" y="1828800"/>
            <a:ext cx="968375" cy="876149"/>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25" name="Text Placeholder 17">
            <a:extLst>
              <a:ext uri="{FF2B5EF4-FFF2-40B4-BE49-F238E27FC236}">
                <a16:creationId xmlns:a16="http://schemas.microsoft.com/office/drawing/2014/main" id="{B892BF8A-A21A-A60B-7F1D-742F14DBD6CB}"/>
              </a:ext>
            </a:extLst>
          </p:cNvPr>
          <p:cNvSpPr>
            <a:spLocks noGrp="1"/>
          </p:cNvSpPr>
          <p:nvPr>
            <p:ph type="body" sz="quarter" idx="21" hasCustomPrompt="1"/>
          </p:nvPr>
        </p:nvSpPr>
        <p:spPr>
          <a:xfrm>
            <a:off x="2024410" y="4152900"/>
            <a:ext cx="968375" cy="876149"/>
          </a:xfrm>
          <a:solidFill>
            <a:schemeClr val="tx2"/>
          </a:solidFill>
        </p:spPr>
        <p:txBody>
          <a:bodyPr anchor="ctr" anchorCtr="0">
            <a:normAutofit/>
          </a:bodyPr>
          <a:lstStyle>
            <a:lvl1pPr marL="0" indent="0" algn="ctr">
              <a:buNone/>
              <a:defRPr sz="3600">
                <a:solidFill>
                  <a:schemeClr val="bg1"/>
                </a:solidFill>
              </a:defRPr>
            </a:lvl1pPr>
          </a:lstStyle>
          <a:p>
            <a:pPr lvl="0"/>
            <a:r>
              <a:rPr lang="en-US"/>
              <a:t>04</a:t>
            </a:r>
          </a:p>
        </p:txBody>
      </p:sp>
      <p:sp>
        <p:nvSpPr>
          <p:cNvPr id="26" name="Text Placeholder 17">
            <a:extLst>
              <a:ext uri="{FF2B5EF4-FFF2-40B4-BE49-F238E27FC236}">
                <a16:creationId xmlns:a16="http://schemas.microsoft.com/office/drawing/2014/main" id="{45CC45AD-038B-28ED-5576-212A90FD942B}"/>
              </a:ext>
            </a:extLst>
          </p:cNvPr>
          <p:cNvSpPr>
            <a:spLocks noGrp="1"/>
          </p:cNvSpPr>
          <p:nvPr>
            <p:ph type="body" sz="quarter" idx="22" hasCustomPrompt="1"/>
          </p:nvPr>
        </p:nvSpPr>
        <p:spPr>
          <a:xfrm>
            <a:off x="5625881" y="1828800"/>
            <a:ext cx="968375" cy="876149"/>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28" name="Text Placeholder 17">
            <a:extLst>
              <a:ext uri="{FF2B5EF4-FFF2-40B4-BE49-F238E27FC236}">
                <a16:creationId xmlns:a16="http://schemas.microsoft.com/office/drawing/2014/main" id="{7C4F7A3E-DE53-3FD9-F959-0706AC28E53B}"/>
              </a:ext>
            </a:extLst>
          </p:cNvPr>
          <p:cNvSpPr>
            <a:spLocks noGrp="1"/>
          </p:cNvSpPr>
          <p:nvPr>
            <p:ph type="body" sz="quarter" idx="23" hasCustomPrompt="1"/>
          </p:nvPr>
        </p:nvSpPr>
        <p:spPr>
          <a:xfrm>
            <a:off x="5625881" y="4152900"/>
            <a:ext cx="968375" cy="876149"/>
          </a:xfrm>
          <a:solidFill>
            <a:schemeClr val="accent3"/>
          </a:solidFill>
        </p:spPr>
        <p:txBody>
          <a:bodyPr anchor="ctr" anchorCtr="0">
            <a:normAutofit/>
          </a:bodyPr>
          <a:lstStyle>
            <a:lvl1pPr marL="0" indent="0" algn="ctr">
              <a:buNone/>
              <a:defRPr sz="3600">
                <a:solidFill>
                  <a:schemeClr val="bg1"/>
                </a:solidFill>
              </a:defRPr>
            </a:lvl1pPr>
          </a:lstStyle>
          <a:p>
            <a:pPr lvl="0"/>
            <a:r>
              <a:rPr lang="en-US"/>
              <a:t>05</a:t>
            </a:r>
          </a:p>
        </p:txBody>
      </p:sp>
      <p:sp>
        <p:nvSpPr>
          <p:cNvPr id="29" name="Text Placeholder 17">
            <a:extLst>
              <a:ext uri="{FF2B5EF4-FFF2-40B4-BE49-F238E27FC236}">
                <a16:creationId xmlns:a16="http://schemas.microsoft.com/office/drawing/2014/main" id="{73807D8F-A4AF-308B-C9FA-CC87CADB8E3A}"/>
              </a:ext>
            </a:extLst>
          </p:cNvPr>
          <p:cNvSpPr>
            <a:spLocks noGrp="1"/>
          </p:cNvSpPr>
          <p:nvPr>
            <p:ph type="body" sz="quarter" idx="24" hasCustomPrompt="1"/>
          </p:nvPr>
        </p:nvSpPr>
        <p:spPr>
          <a:xfrm>
            <a:off x="9225819" y="1828800"/>
            <a:ext cx="968375" cy="876149"/>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30" name="Text Placeholder 17">
            <a:extLst>
              <a:ext uri="{FF2B5EF4-FFF2-40B4-BE49-F238E27FC236}">
                <a16:creationId xmlns:a16="http://schemas.microsoft.com/office/drawing/2014/main" id="{D46224F1-C598-EFF0-506D-47E364716934}"/>
              </a:ext>
            </a:extLst>
          </p:cNvPr>
          <p:cNvSpPr>
            <a:spLocks noGrp="1"/>
          </p:cNvSpPr>
          <p:nvPr>
            <p:ph type="body" sz="quarter" idx="34" hasCustomPrompt="1"/>
          </p:nvPr>
        </p:nvSpPr>
        <p:spPr>
          <a:xfrm>
            <a:off x="9225819" y="4152900"/>
            <a:ext cx="968375" cy="876149"/>
          </a:xfrm>
          <a:solidFill>
            <a:schemeClr val="accent1"/>
          </a:solidFill>
        </p:spPr>
        <p:txBody>
          <a:bodyPr anchor="ctr" anchorCtr="0">
            <a:normAutofit/>
          </a:bodyPr>
          <a:lstStyle>
            <a:lvl1pPr marL="0" indent="0" algn="ctr">
              <a:buNone/>
              <a:defRPr sz="3600">
                <a:solidFill>
                  <a:schemeClr val="bg1"/>
                </a:solidFill>
              </a:defRPr>
            </a:lvl1pPr>
          </a:lstStyle>
          <a:p>
            <a:pPr lvl="0"/>
            <a:r>
              <a:rPr lang="en-US"/>
              <a:t>06</a:t>
            </a:r>
          </a:p>
        </p:txBody>
      </p:sp>
      <p:sp>
        <p:nvSpPr>
          <p:cNvPr id="24" name="Slide Number Placeholder 23">
            <a:extLst>
              <a:ext uri="{FF2B5EF4-FFF2-40B4-BE49-F238E27FC236}">
                <a16:creationId xmlns:a16="http://schemas.microsoft.com/office/drawing/2014/main" id="{19DFA7BE-813D-73F3-F043-1217229E0D38}"/>
              </a:ext>
            </a:extLst>
          </p:cNvPr>
          <p:cNvSpPr>
            <a:spLocks noGrp="1"/>
          </p:cNvSpPr>
          <p:nvPr>
            <p:ph type="sldNum" sz="quarter" idx="35"/>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53089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ivider layout 2">
    <p:bg>
      <p:bgPr>
        <a:solidFill>
          <a:schemeClr val="tx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4061A3F-47F8-A84F-7E6F-93933D518E51}"/>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r="1592" b="1592"/>
          <a:stretch/>
        </p:blipFill>
        <p:spPr>
          <a:xfrm>
            <a:off x="-17736" y="-8165"/>
            <a:ext cx="12217901" cy="6870629"/>
          </a:xfrm>
          <a:prstGeom prst="rect">
            <a:avLst/>
          </a:prstGeom>
        </p:spPr>
      </p:pic>
      <p:sp>
        <p:nvSpPr>
          <p:cNvPr id="6" name="Text Placeholder 5">
            <a:extLst>
              <a:ext uri="{FF2B5EF4-FFF2-40B4-BE49-F238E27FC236}">
                <a16:creationId xmlns:a16="http://schemas.microsoft.com/office/drawing/2014/main" id="{41C67C17-03F0-336A-F782-185E8314E532}"/>
              </a:ext>
            </a:extLst>
          </p:cNvPr>
          <p:cNvSpPr>
            <a:spLocks noGrp="1"/>
          </p:cNvSpPr>
          <p:nvPr>
            <p:ph type="body" sz="quarter" idx="13" hasCustomPrompt="1"/>
          </p:nvPr>
        </p:nvSpPr>
        <p:spPr>
          <a:xfrm>
            <a:off x="694944" y="5339715"/>
            <a:ext cx="7467602" cy="984885"/>
          </a:xfrm>
        </p:spPr>
        <p:txBody>
          <a:bodyPr/>
          <a:lstStyle>
            <a:lvl1pPr marL="0" indent="0">
              <a:spcBef>
                <a:spcPts val="0"/>
              </a:spcBef>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a:p>
            <a:pPr lvl="0"/>
            <a:r>
              <a:rPr lang="en-US"/>
              <a:t>Max two lines</a:t>
            </a:r>
            <a:endParaRPr lang="en-GB"/>
          </a:p>
        </p:txBody>
      </p:sp>
      <p:sp>
        <p:nvSpPr>
          <p:cNvPr id="7" name="Title Placeholder 13">
            <a:extLst>
              <a:ext uri="{FF2B5EF4-FFF2-40B4-BE49-F238E27FC236}">
                <a16:creationId xmlns:a16="http://schemas.microsoft.com/office/drawing/2014/main" id="{05C4F7E3-76F2-8816-1FEE-EB1E510A2B6E}"/>
              </a:ext>
            </a:extLst>
          </p:cNvPr>
          <p:cNvSpPr>
            <a:spLocks noGrp="1"/>
          </p:cNvSpPr>
          <p:nvPr>
            <p:ph type="title" hasCustomPrompt="1"/>
          </p:nvPr>
        </p:nvSpPr>
        <p:spPr>
          <a:xfrm>
            <a:off x="694944" y="3657600"/>
            <a:ext cx="7467600" cy="1354217"/>
          </a:xfrm>
          <a:prstGeom prst="rect">
            <a:avLst/>
          </a:prstGeom>
        </p:spPr>
        <p:txBody>
          <a:bodyPr vert="horz" wrap="square" lIns="0" tIns="0" rIns="0" bIns="0" rtlCol="0" anchor="b" anchorCtr="0">
            <a:spAutoFit/>
          </a:bodyPr>
          <a:lstStyle>
            <a:lvl1pPr>
              <a:defRPr sz="4400">
                <a:solidFill>
                  <a:schemeClr val="bg1"/>
                </a:solidFill>
              </a:defRPr>
            </a:lvl1pPr>
          </a:lstStyle>
          <a:p>
            <a:r>
              <a:rPr lang="en-US"/>
              <a:t>Divider slide</a:t>
            </a:r>
            <a:br>
              <a:rPr lang="en-US"/>
            </a:br>
            <a:r>
              <a:rPr lang="en-US"/>
              <a:t>Max two lines</a:t>
            </a:r>
            <a:endParaRPr lang="en-GB"/>
          </a:p>
        </p:txBody>
      </p:sp>
      <p:grpSp>
        <p:nvGrpSpPr>
          <p:cNvPr id="2" name="Group 1">
            <a:extLst>
              <a:ext uri="{FF2B5EF4-FFF2-40B4-BE49-F238E27FC236}">
                <a16:creationId xmlns:a16="http://schemas.microsoft.com/office/drawing/2014/main" id="{D1EBE406-CC0A-D855-C047-B83B6A274921}"/>
              </a:ext>
            </a:extLst>
          </p:cNvPr>
          <p:cNvGrpSpPr/>
          <p:nvPr/>
        </p:nvGrpSpPr>
        <p:grpSpPr>
          <a:xfrm>
            <a:off x="10187131" y="687949"/>
            <a:ext cx="1234969" cy="518323"/>
            <a:chOff x="7459170" y="481236"/>
            <a:chExt cx="2697427" cy="1132124"/>
          </a:xfrm>
          <a:solidFill>
            <a:schemeClr val="bg1"/>
          </a:solidFill>
        </p:grpSpPr>
        <p:sp>
          <p:nvSpPr>
            <p:cNvPr id="3" name="Freeform 2">
              <a:extLst>
                <a:ext uri="{FF2B5EF4-FFF2-40B4-BE49-F238E27FC236}">
                  <a16:creationId xmlns:a16="http://schemas.microsoft.com/office/drawing/2014/main" id="{3535458D-D6F2-0DEB-240C-566B71330F6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D64F59B7-6AEE-E93C-A00A-7CF6CCE1B23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73062BC-F597-285A-CA5D-04928CFD3E44}"/>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96AF880-3E36-D43A-44CB-A2926D722A74}"/>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4938477-1B85-CE55-650E-17245951509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483D60A-F0CF-6D77-FD8B-291D9E4D7B0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0B5A102-87DA-0B8A-AACB-E55C56CA80F8}"/>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8617403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Eight point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5D300AE-DA2A-EE50-7FD5-B27F4FD014DC}"/>
              </a:ext>
            </a:extLst>
          </p:cNvPr>
          <p:cNvSpPr/>
          <p:nvPr/>
        </p:nvSpPr>
        <p:spPr>
          <a:xfrm>
            <a:off x="806289" y="1981200"/>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10" name="Rectangle 9">
            <a:extLst>
              <a:ext uri="{FF2B5EF4-FFF2-40B4-BE49-F238E27FC236}">
                <a16:creationId xmlns:a16="http://schemas.microsoft.com/office/drawing/2014/main" id="{080876E4-0CF0-8FCE-FFAB-4AAEF13D7EDF}"/>
              </a:ext>
            </a:extLst>
          </p:cNvPr>
          <p:cNvSpPr/>
          <p:nvPr/>
        </p:nvSpPr>
        <p:spPr>
          <a:xfrm>
            <a:off x="806289" y="2990939"/>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18" name="Rectangle 17">
            <a:extLst>
              <a:ext uri="{FF2B5EF4-FFF2-40B4-BE49-F238E27FC236}">
                <a16:creationId xmlns:a16="http://schemas.microsoft.com/office/drawing/2014/main" id="{F5FFE906-4F19-DDCB-02D2-8D5F4368166D}"/>
              </a:ext>
            </a:extLst>
          </p:cNvPr>
          <p:cNvSpPr/>
          <p:nvPr/>
        </p:nvSpPr>
        <p:spPr>
          <a:xfrm>
            <a:off x="806288" y="3991373"/>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23" name="Rectangle 22">
            <a:extLst>
              <a:ext uri="{FF2B5EF4-FFF2-40B4-BE49-F238E27FC236}">
                <a16:creationId xmlns:a16="http://schemas.microsoft.com/office/drawing/2014/main" id="{360B642B-C832-01F1-B2C5-C0FA060F9BBA}"/>
              </a:ext>
            </a:extLst>
          </p:cNvPr>
          <p:cNvSpPr/>
          <p:nvPr/>
        </p:nvSpPr>
        <p:spPr>
          <a:xfrm>
            <a:off x="6223503" y="2990939"/>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24" name="Rectangle 23">
            <a:extLst>
              <a:ext uri="{FF2B5EF4-FFF2-40B4-BE49-F238E27FC236}">
                <a16:creationId xmlns:a16="http://schemas.microsoft.com/office/drawing/2014/main" id="{19299A4C-6C96-E6AB-8ACF-10C7C76985FA}"/>
              </a:ext>
            </a:extLst>
          </p:cNvPr>
          <p:cNvSpPr/>
          <p:nvPr/>
        </p:nvSpPr>
        <p:spPr>
          <a:xfrm>
            <a:off x="6223503" y="3991373"/>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27" name="Rectangle 26">
            <a:extLst>
              <a:ext uri="{FF2B5EF4-FFF2-40B4-BE49-F238E27FC236}">
                <a16:creationId xmlns:a16="http://schemas.microsoft.com/office/drawing/2014/main" id="{8D126E5A-C3FD-1E81-E69E-1DC585D3A13B}"/>
              </a:ext>
            </a:extLst>
          </p:cNvPr>
          <p:cNvSpPr/>
          <p:nvPr/>
        </p:nvSpPr>
        <p:spPr>
          <a:xfrm>
            <a:off x="6223502" y="5005274"/>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lvl1pPr marL="0" indent="0">
              <a:buFont typeface="Arial" panose="020B0604020202020204" pitchFamily="34" charset="0"/>
              <a:buNone/>
              <a:defRPr/>
            </a:lvl1pPr>
          </a:lstStyle>
          <a:p>
            <a:r>
              <a:rPr lang="en-US"/>
              <a:t>Eight point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4" name="Rectangle 3">
            <a:extLst>
              <a:ext uri="{FF2B5EF4-FFF2-40B4-BE49-F238E27FC236}">
                <a16:creationId xmlns:a16="http://schemas.microsoft.com/office/drawing/2014/main" id="{BD41C8D4-3DEF-AC4C-C9DF-6BC0ECE0A76F}"/>
              </a:ext>
            </a:extLst>
          </p:cNvPr>
          <p:cNvSpPr/>
          <p:nvPr/>
        </p:nvSpPr>
        <p:spPr>
          <a:xfrm>
            <a:off x="6223503" y="1981200"/>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sp>
        <p:nvSpPr>
          <p:cNvPr id="7" name="Rectangle 6">
            <a:extLst>
              <a:ext uri="{FF2B5EF4-FFF2-40B4-BE49-F238E27FC236}">
                <a16:creationId xmlns:a16="http://schemas.microsoft.com/office/drawing/2014/main" id="{ECB16B80-C336-C91C-9709-8FEA29DA0E7D}"/>
              </a:ext>
            </a:extLst>
          </p:cNvPr>
          <p:cNvSpPr/>
          <p:nvPr/>
        </p:nvSpPr>
        <p:spPr>
          <a:xfrm>
            <a:off x="768014" y="5005274"/>
            <a:ext cx="5221117" cy="891652"/>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116000" tIns="0" rIns="144000" bIns="0" rtlCol="0" anchor="ctr" anchorCtr="0">
            <a:noAutofit/>
          </a:bodyPr>
          <a:lstStyle/>
          <a:p>
            <a:pPr marL="0" indent="0">
              <a:buFont typeface="Arial" panose="020B0604020202020204" pitchFamily="34" charset="0"/>
              <a:buNone/>
            </a:pPr>
            <a:endParaRPr lang="en-GB" sz="1400">
              <a:solidFill>
                <a:schemeClr val="bg1"/>
              </a:solidFill>
            </a:endParaRPr>
          </a:p>
        </p:txBody>
      </p:sp>
      <p:grpSp>
        <p:nvGrpSpPr>
          <p:cNvPr id="12" name="Group 11">
            <a:extLst>
              <a:ext uri="{FF2B5EF4-FFF2-40B4-BE49-F238E27FC236}">
                <a16:creationId xmlns:a16="http://schemas.microsoft.com/office/drawing/2014/main" id="{681E2C51-5620-BA24-0CAD-2462496E7CD0}"/>
              </a:ext>
            </a:extLst>
          </p:cNvPr>
          <p:cNvGrpSpPr/>
          <p:nvPr/>
        </p:nvGrpSpPr>
        <p:grpSpPr>
          <a:xfrm>
            <a:off x="10863102" y="309052"/>
            <a:ext cx="911847" cy="382707"/>
            <a:chOff x="7459170" y="481236"/>
            <a:chExt cx="2697427" cy="1132124"/>
          </a:xfrm>
        </p:grpSpPr>
        <p:sp>
          <p:nvSpPr>
            <p:cNvPr id="14" name="Freeform 9">
              <a:extLst>
                <a:ext uri="{FF2B5EF4-FFF2-40B4-BE49-F238E27FC236}">
                  <a16:creationId xmlns:a16="http://schemas.microsoft.com/office/drawing/2014/main" id="{591F2D88-4C41-B0BD-5B75-A7043DCAFCCF}"/>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1" name="Freeform 11">
              <a:extLst>
                <a:ext uri="{FF2B5EF4-FFF2-40B4-BE49-F238E27FC236}">
                  <a16:creationId xmlns:a16="http://schemas.microsoft.com/office/drawing/2014/main" id="{1A2917E0-6775-4106-C86D-091BEAC1FC24}"/>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0" name="Freeform 14">
              <a:extLst>
                <a:ext uri="{FF2B5EF4-FFF2-40B4-BE49-F238E27FC236}">
                  <a16:creationId xmlns:a16="http://schemas.microsoft.com/office/drawing/2014/main" id="{C8D8F8DC-5E8F-294B-1040-A354F430C60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1" name="Freeform 18">
              <a:extLst>
                <a:ext uri="{FF2B5EF4-FFF2-40B4-BE49-F238E27FC236}">
                  <a16:creationId xmlns:a16="http://schemas.microsoft.com/office/drawing/2014/main" id="{B5559096-6B01-2C65-401D-B140D76B8C0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4" name="Freeform 19">
              <a:extLst>
                <a:ext uri="{FF2B5EF4-FFF2-40B4-BE49-F238E27FC236}">
                  <a16:creationId xmlns:a16="http://schemas.microsoft.com/office/drawing/2014/main" id="{F3E1436A-DC7D-BC5E-E292-E99427738445}"/>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5" name="Freeform 20">
              <a:extLst>
                <a:ext uri="{FF2B5EF4-FFF2-40B4-BE49-F238E27FC236}">
                  <a16:creationId xmlns:a16="http://schemas.microsoft.com/office/drawing/2014/main" id="{9109F6D6-9F0B-940E-3EFF-0F88783AC846}"/>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6" name="Freeform 23">
              <a:extLst>
                <a:ext uri="{FF2B5EF4-FFF2-40B4-BE49-F238E27FC236}">
                  <a16:creationId xmlns:a16="http://schemas.microsoft.com/office/drawing/2014/main" id="{2904DBF7-38A8-C0E0-9605-7D96621F23D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37" name="Content Placeholder 17">
            <a:extLst>
              <a:ext uri="{FF2B5EF4-FFF2-40B4-BE49-F238E27FC236}">
                <a16:creationId xmlns:a16="http://schemas.microsoft.com/office/drawing/2014/main" id="{0ABC318F-1300-9700-0954-8EA9EF1D2E1B}"/>
              </a:ext>
            </a:extLst>
          </p:cNvPr>
          <p:cNvSpPr>
            <a:spLocks noGrp="1"/>
          </p:cNvSpPr>
          <p:nvPr>
            <p:ph sz="quarter" idx="26"/>
          </p:nvPr>
        </p:nvSpPr>
        <p:spPr>
          <a:xfrm>
            <a:off x="1600200" y="2074982"/>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38" name="Content Placeholder 17">
            <a:extLst>
              <a:ext uri="{FF2B5EF4-FFF2-40B4-BE49-F238E27FC236}">
                <a16:creationId xmlns:a16="http://schemas.microsoft.com/office/drawing/2014/main" id="{048D2424-6F33-3A1D-0E03-A2052CAA7714}"/>
              </a:ext>
            </a:extLst>
          </p:cNvPr>
          <p:cNvSpPr>
            <a:spLocks noGrp="1"/>
          </p:cNvSpPr>
          <p:nvPr>
            <p:ph sz="quarter" idx="27"/>
          </p:nvPr>
        </p:nvSpPr>
        <p:spPr>
          <a:xfrm>
            <a:off x="1600200" y="3084721"/>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39" name="Content Placeholder 17">
            <a:extLst>
              <a:ext uri="{FF2B5EF4-FFF2-40B4-BE49-F238E27FC236}">
                <a16:creationId xmlns:a16="http://schemas.microsoft.com/office/drawing/2014/main" id="{7BDE6555-D111-E0C4-F6E1-53ADB973BD89}"/>
              </a:ext>
            </a:extLst>
          </p:cNvPr>
          <p:cNvSpPr>
            <a:spLocks noGrp="1"/>
          </p:cNvSpPr>
          <p:nvPr>
            <p:ph sz="quarter" idx="28"/>
          </p:nvPr>
        </p:nvSpPr>
        <p:spPr>
          <a:xfrm>
            <a:off x="1600200" y="4085155"/>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0" name="Content Placeholder 17">
            <a:extLst>
              <a:ext uri="{FF2B5EF4-FFF2-40B4-BE49-F238E27FC236}">
                <a16:creationId xmlns:a16="http://schemas.microsoft.com/office/drawing/2014/main" id="{C98DBD47-4156-6878-26EF-DC2A47F4910C}"/>
              </a:ext>
            </a:extLst>
          </p:cNvPr>
          <p:cNvSpPr>
            <a:spLocks noGrp="1"/>
          </p:cNvSpPr>
          <p:nvPr>
            <p:ph sz="quarter" idx="29"/>
          </p:nvPr>
        </p:nvSpPr>
        <p:spPr>
          <a:xfrm>
            <a:off x="1600200" y="5099056"/>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1" name="Content Placeholder 17">
            <a:extLst>
              <a:ext uri="{FF2B5EF4-FFF2-40B4-BE49-F238E27FC236}">
                <a16:creationId xmlns:a16="http://schemas.microsoft.com/office/drawing/2014/main" id="{EFD331E6-A71B-D3EF-C98A-D1F7100F82DA}"/>
              </a:ext>
            </a:extLst>
          </p:cNvPr>
          <p:cNvSpPr>
            <a:spLocks noGrp="1"/>
          </p:cNvSpPr>
          <p:nvPr>
            <p:ph sz="quarter" idx="30"/>
          </p:nvPr>
        </p:nvSpPr>
        <p:spPr>
          <a:xfrm>
            <a:off x="7162800" y="2074982"/>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2" name="Content Placeholder 17">
            <a:extLst>
              <a:ext uri="{FF2B5EF4-FFF2-40B4-BE49-F238E27FC236}">
                <a16:creationId xmlns:a16="http://schemas.microsoft.com/office/drawing/2014/main" id="{1C073818-6C6A-D24A-F3C1-73FC80CF8620}"/>
              </a:ext>
            </a:extLst>
          </p:cNvPr>
          <p:cNvSpPr>
            <a:spLocks noGrp="1"/>
          </p:cNvSpPr>
          <p:nvPr>
            <p:ph sz="quarter" idx="31"/>
          </p:nvPr>
        </p:nvSpPr>
        <p:spPr>
          <a:xfrm>
            <a:off x="7162800" y="3084721"/>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3" name="Content Placeholder 17">
            <a:extLst>
              <a:ext uri="{FF2B5EF4-FFF2-40B4-BE49-F238E27FC236}">
                <a16:creationId xmlns:a16="http://schemas.microsoft.com/office/drawing/2014/main" id="{4B5FF665-216A-73E8-7920-63BCEC7A21AE}"/>
              </a:ext>
            </a:extLst>
          </p:cNvPr>
          <p:cNvSpPr>
            <a:spLocks noGrp="1"/>
          </p:cNvSpPr>
          <p:nvPr>
            <p:ph sz="quarter" idx="32"/>
          </p:nvPr>
        </p:nvSpPr>
        <p:spPr>
          <a:xfrm>
            <a:off x="7162800" y="4085155"/>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4" name="Content Placeholder 17">
            <a:extLst>
              <a:ext uri="{FF2B5EF4-FFF2-40B4-BE49-F238E27FC236}">
                <a16:creationId xmlns:a16="http://schemas.microsoft.com/office/drawing/2014/main" id="{FEFB9B61-74DA-6DED-1F22-72BBA36D9305}"/>
              </a:ext>
            </a:extLst>
          </p:cNvPr>
          <p:cNvSpPr>
            <a:spLocks noGrp="1"/>
          </p:cNvSpPr>
          <p:nvPr>
            <p:ph sz="quarter" idx="33"/>
          </p:nvPr>
        </p:nvSpPr>
        <p:spPr>
          <a:xfrm>
            <a:off x="7162800" y="5099056"/>
            <a:ext cx="4191000" cy="704088"/>
          </a:xfrm>
        </p:spPr>
        <p:txBody>
          <a:bodyPr anchor="ctr">
            <a:normAutofit/>
          </a:bodyPr>
          <a:lstStyle>
            <a:lvl1pPr>
              <a:defRPr sz="1800">
                <a:solidFill>
                  <a:schemeClr val="bg1"/>
                </a:solidFill>
              </a:defRPr>
            </a:lvl1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6" name="Text Placeholder 29">
            <a:extLst>
              <a:ext uri="{FF2B5EF4-FFF2-40B4-BE49-F238E27FC236}">
                <a16:creationId xmlns:a16="http://schemas.microsoft.com/office/drawing/2014/main" id="{C29102B5-DBD3-3087-6871-2EBF11C1D972}"/>
              </a:ext>
            </a:extLst>
          </p:cNvPr>
          <p:cNvSpPr>
            <a:spLocks noGrp="1"/>
          </p:cNvSpPr>
          <p:nvPr>
            <p:ph type="body" sz="quarter" idx="20" hasCustomPrompt="1"/>
          </p:nvPr>
        </p:nvSpPr>
        <p:spPr>
          <a:xfrm>
            <a:off x="685800" y="2114969"/>
            <a:ext cx="762000" cy="62411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01</a:t>
            </a:r>
          </a:p>
        </p:txBody>
      </p:sp>
      <p:sp>
        <p:nvSpPr>
          <p:cNvPr id="11" name="Text Placeholder 29">
            <a:extLst>
              <a:ext uri="{FF2B5EF4-FFF2-40B4-BE49-F238E27FC236}">
                <a16:creationId xmlns:a16="http://schemas.microsoft.com/office/drawing/2014/main" id="{293A630C-818A-4448-D569-B51CB04221BB}"/>
              </a:ext>
            </a:extLst>
          </p:cNvPr>
          <p:cNvSpPr>
            <a:spLocks noGrp="1"/>
          </p:cNvSpPr>
          <p:nvPr>
            <p:ph type="body" sz="quarter" idx="21" hasCustomPrompt="1"/>
          </p:nvPr>
        </p:nvSpPr>
        <p:spPr>
          <a:xfrm>
            <a:off x="685800" y="5139043"/>
            <a:ext cx="762000" cy="62411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04</a:t>
            </a:r>
          </a:p>
        </p:txBody>
      </p:sp>
      <p:sp>
        <p:nvSpPr>
          <p:cNvPr id="15" name="Text Placeholder 29">
            <a:extLst>
              <a:ext uri="{FF2B5EF4-FFF2-40B4-BE49-F238E27FC236}">
                <a16:creationId xmlns:a16="http://schemas.microsoft.com/office/drawing/2014/main" id="{59406EA4-18A0-B235-5DA5-A5FA3D0CF6E8}"/>
              </a:ext>
            </a:extLst>
          </p:cNvPr>
          <p:cNvSpPr>
            <a:spLocks noGrp="1"/>
          </p:cNvSpPr>
          <p:nvPr>
            <p:ph type="body" sz="quarter" idx="22" hasCustomPrompt="1"/>
          </p:nvPr>
        </p:nvSpPr>
        <p:spPr>
          <a:xfrm>
            <a:off x="685800" y="3124708"/>
            <a:ext cx="762000" cy="624114"/>
          </a:xfrm>
          <a:solidFill>
            <a:schemeClr val="accent2"/>
          </a:solidFill>
        </p:spPr>
        <p:txBody>
          <a:bodyPr anchor="ctr" anchorCtr="0">
            <a:normAutofit/>
          </a:bodyPr>
          <a:lstStyle>
            <a:lvl1pPr marL="0" indent="0" algn="ctr">
              <a:buNone/>
              <a:defRPr sz="3600">
                <a:solidFill>
                  <a:schemeClr val="bg1"/>
                </a:solidFill>
              </a:defRPr>
            </a:lvl1pPr>
          </a:lstStyle>
          <a:p>
            <a:pPr lvl="0"/>
            <a:r>
              <a:rPr lang="en-US"/>
              <a:t>02</a:t>
            </a:r>
          </a:p>
        </p:txBody>
      </p:sp>
      <p:sp>
        <p:nvSpPr>
          <p:cNvPr id="20" name="Text Placeholder 29">
            <a:extLst>
              <a:ext uri="{FF2B5EF4-FFF2-40B4-BE49-F238E27FC236}">
                <a16:creationId xmlns:a16="http://schemas.microsoft.com/office/drawing/2014/main" id="{0684EDDC-851D-C769-37DD-CA5A5DDFE3F6}"/>
              </a:ext>
            </a:extLst>
          </p:cNvPr>
          <p:cNvSpPr>
            <a:spLocks noGrp="1"/>
          </p:cNvSpPr>
          <p:nvPr>
            <p:ph type="body" sz="quarter" idx="23" hasCustomPrompt="1"/>
          </p:nvPr>
        </p:nvSpPr>
        <p:spPr>
          <a:xfrm>
            <a:off x="6096000" y="2114969"/>
            <a:ext cx="762000" cy="62411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05</a:t>
            </a:r>
          </a:p>
        </p:txBody>
      </p:sp>
      <p:sp>
        <p:nvSpPr>
          <p:cNvPr id="22" name="Text Placeholder 29">
            <a:extLst>
              <a:ext uri="{FF2B5EF4-FFF2-40B4-BE49-F238E27FC236}">
                <a16:creationId xmlns:a16="http://schemas.microsoft.com/office/drawing/2014/main" id="{A2026319-6E90-B700-39BF-1B80C564A3B5}"/>
              </a:ext>
            </a:extLst>
          </p:cNvPr>
          <p:cNvSpPr>
            <a:spLocks noGrp="1"/>
          </p:cNvSpPr>
          <p:nvPr>
            <p:ph type="body" sz="quarter" idx="24" hasCustomPrompt="1"/>
          </p:nvPr>
        </p:nvSpPr>
        <p:spPr>
          <a:xfrm>
            <a:off x="685800" y="4125142"/>
            <a:ext cx="762000" cy="624114"/>
          </a:xfrm>
          <a:solidFill>
            <a:schemeClr val="accent3"/>
          </a:solidFill>
        </p:spPr>
        <p:txBody>
          <a:bodyPr anchor="ctr" anchorCtr="0">
            <a:normAutofit/>
          </a:bodyPr>
          <a:lstStyle>
            <a:lvl1pPr marL="0" indent="0" algn="ctr">
              <a:buNone/>
              <a:defRPr sz="3600">
                <a:solidFill>
                  <a:schemeClr val="bg1"/>
                </a:solidFill>
              </a:defRPr>
            </a:lvl1pPr>
          </a:lstStyle>
          <a:p>
            <a:pPr lvl="0"/>
            <a:r>
              <a:rPr lang="en-US"/>
              <a:t>03</a:t>
            </a:r>
          </a:p>
        </p:txBody>
      </p:sp>
      <p:sp>
        <p:nvSpPr>
          <p:cNvPr id="29" name="Text Placeholder 29">
            <a:extLst>
              <a:ext uri="{FF2B5EF4-FFF2-40B4-BE49-F238E27FC236}">
                <a16:creationId xmlns:a16="http://schemas.microsoft.com/office/drawing/2014/main" id="{A425B4F1-9ABC-2362-3320-A71B25763EC1}"/>
              </a:ext>
            </a:extLst>
          </p:cNvPr>
          <p:cNvSpPr>
            <a:spLocks noGrp="1"/>
          </p:cNvSpPr>
          <p:nvPr>
            <p:ph type="body" sz="quarter" idx="25" hasCustomPrompt="1"/>
          </p:nvPr>
        </p:nvSpPr>
        <p:spPr>
          <a:xfrm>
            <a:off x="6096000" y="3124708"/>
            <a:ext cx="762000" cy="624114"/>
          </a:xfrm>
          <a:solidFill>
            <a:schemeClr val="accent3"/>
          </a:solidFill>
        </p:spPr>
        <p:txBody>
          <a:bodyPr anchor="ctr" anchorCtr="0">
            <a:normAutofit/>
          </a:bodyPr>
          <a:lstStyle>
            <a:lvl1pPr marL="0" indent="0" algn="ctr">
              <a:buNone/>
              <a:defRPr sz="3600">
                <a:solidFill>
                  <a:schemeClr val="bg1"/>
                </a:solidFill>
              </a:defRPr>
            </a:lvl1pPr>
          </a:lstStyle>
          <a:p>
            <a:pPr lvl="0"/>
            <a:r>
              <a:rPr lang="en-US"/>
              <a:t>06</a:t>
            </a:r>
          </a:p>
        </p:txBody>
      </p:sp>
      <p:sp>
        <p:nvSpPr>
          <p:cNvPr id="32" name="Text Placeholder 29">
            <a:extLst>
              <a:ext uri="{FF2B5EF4-FFF2-40B4-BE49-F238E27FC236}">
                <a16:creationId xmlns:a16="http://schemas.microsoft.com/office/drawing/2014/main" id="{5A5CDF2D-9B36-1492-9A22-6705F3D46E10}"/>
              </a:ext>
            </a:extLst>
          </p:cNvPr>
          <p:cNvSpPr>
            <a:spLocks noGrp="1"/>
          </p:cNvSpPr>
          <p:nvPr>
            <p:ph type="body" sz="quarter" idx="34" hasCustomPrompt="1"/>
          </p:nvPr>
        </p:nvSpPr>
        <p:spPr>
          <a:xfrm>
            <a:off x="6096000" y="4125142"/>
            <a:ext cx="762000" cy="624114"/>
          </a:xfrm>
          <a:solidFill>
            <a:schemeClr val="tx2"/>
          </a:solidFill>
        </p:spPr>
        <p:txBody>
          <a:bodyPr anchor="ctr" anchorCtr="0">
            <a:normAutofit/>
          </a:bodyPr>
          <a:lstStyle>
            <a:lvl1pPr marL="0" indent="0" algn="ctr">
              <a:buNone/>
              <a:defRPr sz="3600">
                <a:solidFill>
                  <a:schemeClr val="bg1"/>
                </a:solidFill>
              </a:defRPr>
            </a:lvl1pPr>
          </a:lstStyle>
          <a:p>
            <a:pPr lvl="0"/>
            <a:r>
              <a:rPr lang="en-US"/>
              <a:t>07</a:t>
            </a:r>
          </a:p>
        </p:txBody>
      </p:sp>
      <p:sp>
        <p:nvSpPr>
          <p:cNvPr id="45" name="Text Placeholder 29">
            <a:extLst>
              <a:ext uri="{FF2B5EF4-FFF2-40B4-BE49-F238E27FC236}">
                <a16:creationId xmlns:a16="http://schemas.microsoft.com/office/drawing/2014/main" id="{53ABA493-3207-93BC-2E4C-610216CB36DB}"/>
              </a:ext>
            </a:extLst>
          </p:cNvPr>
          <p:cNvSpPr>
            <a:spLocks noGrp="1"/>
          </p:cNvSpPr>
          <p:nvPr>
            <p:ph type="body" sz="quarter" idx="36" hasCustomPrompt="1"/>
          </p:nvPr>
        </p:nvSpPr>
        <p:spPr>
          <a:xfrm>
            <a:off x="6096000" y="5139043"/>
            <a:ext cx="762000" cy="624114"/>
          </a:xfrm>
          <a:solidFill>
            <a:schemeClr val="accent1"/>
          </a:solidFill>
        </p:spPr>
        <p:txBody>
          <a:bodyPr anchor="ctr" anchorCtr="0">
            <a:normAutofit/>
          </a:bodyPr>
          <a:lstStyle>
            <a:lvl1pPr marL="0" indent="0" algn="ctr">
              <a:buNone/>
              <a:defRPr sz="3600">
                <a:solidFill>
                  <a:schemeClr val="bg1"/>
                </a:solidFill>
              </a:defRPr>
            </a:lvl1pPr>
          </a:lstStyle>
          <a:p>
            <a:pPr lvl="0"/>
            <a:r>
              <a:rPr lang="en-US"/>
              <a:t>08</a:t>
            </a:r>
          </a:p>
        </p:txBody>
      </p:sp>
      <p:sp>
        <p:nvSpPr>
          <p:cNvPr id="8" name="Slide Number Placeholder 7">
            <a:extLst>
              <a:ext uri="{FF2B5EF4-FFF2-40B4-BE49-F238E27FC236}">
                <a16:creationId xmlns:a16="http://schemas.microsoft.com/office/drawing/2014/main" id="{43FA459C-532D-FF9F-6DF2-9FD7C4081BD8}"/>
              </a:ext>
            </a:extLst>
          </p:cNvPr>
          <p:cNvSpPr>
            <a:spLocks noGrp="1"/>
          </p:cNvSpPr>
          <p:nvPr>
            <p:ph type="sldNum" sz="quarter" idx="37"/>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40333293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point icon layout 1">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73F3030-551B-C3F6-D49A-9B3C5EE01A5A}"/>
              </a:ext>
            </a:extLst>
          </p:cNvPr>
          <p:cNvGrpSpPr/>
          <p:nvPr/>
        </p:nvGrpSpPr>
        <p:grpSpPr>
          <a:xfrm>
            <a:off x="814557" y="1980459"/>
            <a:ext cx="5219699" cy="3700862"/>
            <a:chOff x="814557" y="1980459"/>
            <a:chExt cx="5219699" cy="3700862"/>
          </a:xfrm>
        </p:grpSpPr>
        <p:sp>
          <p:nvSpPr>
            <p:cNvPr id="10" name="Rectangle 9">
              <a:extLst>
                <a:ext uri="{FF2B5EF4-FFF2-40B4-BE49-F238E27FC236}">
                  <a16:creationId xmlns:a16="http://schemas.microsoft.com/office/drawing/2014/main" id="{6C9660D8-2BD6-CF2A-198B-3E31A6E68AD4}"/>
                </a:ext>
              </a:extLst>
            </p:cNvPr>
            <p:cNvSpPr/>
            <p:nvPr/>
          </p:nvSpPr>
          <p:spPr>
            <a:xfrm>
              <a:off x="814557" y="2324588"/>
              <a:ext cx="5219699"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3" name="Rectangle 12">
              <a:extLst>
                <a:ext uri="{FF2B5EF4-FFF2-40B4-BE49-F238E27FC236}">
                  <a16:creationId xmlns:a16="http://schemas.microsoft.com/office/drawing/2014/main" id="{DE94919E-155A-C361-56E7-4BE317A680EF}"/>
                </a:ext>
              </a:extLst>
            </p:cNvPr>
            <p:cNvSpPr/>
            <p:nvPr/>
          </p:nvSpPr>
          <p:spPr>
            <a:xfrm>
              <a:off x="2896956" y="1980459"/>
              <a:ext cx="1054900" cy="105490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17" name="Group 16">
            <a:extLst>
              <a:ext uri="{FF2B5EF4-FFF2-40B4-BE49-F238E27FC236}">
                <a16:creationId xmlns:a16="http://schemas.microsoft.com/office/drawing/2014/main" id="{957E97B0-A74B-82F4-6005-84FBD51EE67E}"/>
              </a:ext>
            </a:extLst>
          </p:cNvPr>
          <p:cNvGrpSpPr/>
          <p:nvPr/>
        </p:nvGrpSpPr>
        <p:grpSpPr>
          <a:xfrm>
            <a:off x="6216650" y="1978942"/>
            <a:ext cx="5219700" cy="3702378"/>
            <a:chOff x="6216650" y="1978942"/>
            <a:chExt cx="5219700" cy="3702378"/>
          </a:xfrm>
        </p:grpSpPr>
        <p:sp>
          <p:nvSpPr>
            <p:cNvPr id="18" name="Rectangle 17">
              <a:extLst>
                <a:ext uri="{FF2B5EF4-FFF2-40B4-BE49-F238E27FC236}">
                  <a16:creationId xmlns:a16="http://schemas.microsoft.com/office/drawing/2014/main" id="{67DCB724-3617-4EC4-86D9-9D7E448D3D56}"/>
                </a:ext>
              </a:extLst>
            </p:cNvPr>
            <p:cNvSpPr/>
            <p:nvPr/>
          </p:nvSpPr>
          <p:spPr>
            <a:xfrm>
              <a:off x="6216650" y="2324587"/>
              <a:ext cx="5219700"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600">
                <a:solidFill>
                  <a:schemeClr val="bg1"/>
                </a:solidFill>
              </a:endParaRPr>
            </a:p>
          </p:txBody>
        </p:sp>
        <p:sp>
          <p:nvSpPr>
            <p:cNvPr id="19" name="Rectangle 18">
              <a:extLst>
                <a:ext uri="{FF2B5EF4-FFF2-40B4-BE49-F238E27FC236}">
                  <a16:creationId xmlns:a16="http://schemas.microsoft.com/office/drawing/2014/main" id="{E1CAE252-2BE0-43F2-9BC5-2D98BF8B3ADD}"/>
                </a:ext>
              </a:extLst>
            </p:cNvPr>
            <p:cNvSpPr/>
            <p:nvPr/>
          </p:nvSpPr>
          <p:spPr>
            <a:xfrm>
              <a:off x="8345226" y="1978942"/>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Two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5" name="Picture Placeholder 4">
            <a:extLst>
              <a:ext uri="{FF2B5EF4-FFF2-40B4-BE49-F238E27FC236}">
                <a16:creationId xmlns:a16="http://schemas.microsoft.com/office/drawing/2014/main" id="{52A814C6-66D8-19FD-2FC6-E12146E14098}"/>
              </a:ext>
            </a:extLst>
          </p:cNvPr>
          <p:cNvSpPr>
            <a:spLocks noGrp="1"/>
          </p:cNvSpPr>
          <p:nvPr>
            <p:ph type="pic" sz="quarter" idx="16"/>
          </p:nvPr>
        </p:nvSpPr>
        <p:spPr>
          <a:xfrm>
            <a:off x="3048000" y="2133600"/>
            <a:ext cx="762000" cy="762000"/>
          </a:xfrm>
        </p:spPr>
        <p:txBody>
          <a:bodyPr>
            <a:noAutofit/>
          </a:bodyPr>
          <a:lstStyle>
            <a:lvl1pPr marL="0" indent="0">
              <a:buNone/>
              <a:defRPr sz="1200" b="1">
                <a:solidFill>
                  <a:schemeClr val="bg1"/>
                </a:solidFill>
              </a:defRPr>
            </a:lvl1pPr>
          </a:lstStyle>
          <a:p>
            <a:r>
              <a:rPr lang="en-US"/>
              <a:t>Click icon to add picture</a:t>
            </a:r>
          </a:p>
        </p:txBody>
      </p:sp>
      <p:sp>
        <p:nvSpPr>
          <p:cNvPr id="6" name="Picture Placeholder 4">
            <a:extLst>
              <a:ext uri="{FF2B5EF4-FFF2-40B4-BE49-F238E27FC236}">
                <a16:creationId xmlns:a16="http://schemas.microsoft.com/office/drawing/2014/main" id="{DE9302CD-D48F-0F92-4AF1-DFCA38278D98}"/>
              </a:ext>
            </a:extLst>
          </p:cNvPr>
          <p:cNvSpPr>
            <a:spLocks noGrp="1"/>
          </p:cNvSpPr>
          <p:nvPr>
            <p:ph type="pic" sz="quarter" idx="17"/>
          </p:nvPr>
        </p:nvSpPr>
        <p:spPr>
          <a:xfrm>
            <a:off x="8491676" y="2133600"/>
            <a:ext cx="762000" cy="762000"/>
          </a:xfrm>
        </p:spPr>
        <p:txBody>
          <a:bodyPr>
            <a:noAutofit/>
          </a:bodyPr>
          <a:lstStyle>
            <a:lvl1pPr marL="0" indent="0">
              <a:buNone/>
              <a:defRPr sz="1200" b="1">
                <a:solidFill>
                  <a:schemeClr val="bg1"/>
                </a:solidFill>
              </a:defRPr>
            </a:lvl1pPr>
          </a:lstStyle>
          <a:p>
            <a:r>
              <a:rPr lang="en-US"/>
              <a:t>Click icon to add picture</a:t>
            </a:r>
          </a:p>
        </p:txBody>
      </p:sp>
      <p:grpSp>
        <p:nvGrpSpPr>
          <p:cNvPr id="4" name="Group 3">
            <a:extLst>
              <a:ext uri="{FF2B5EF4-FFF2-40B4-BE49-F238E27FC236}">
                <a16:creationId xmlns:a16="http://schemas.microsoft.com/office/drawing/2014/main" id="{1F3E9FD1-975F-E69F-B199-C95DFEEE1269}"/>
              </a:ext>
            </a:extLst>
          </p:cNvPr>
          <p:cNvGrpSpPr/>
          <p:nvPr/>
        </p:nvGrpSpPr>
        <p:grpSpPr>
          <a:xfrm>
            <a:off x="10863102" y="309052"/>
            <a:ext cx="911847" cy="382707"/>
            <a:chOff x="7459170" y="481236"/>
            <a:chExt cx="2697427" cy="1132124"/>
          </a:xfrm>
        </p:grpSpPr>
        <p:sp>
          <p:nvSpPr>
            <p:cNvPr id="7" name="Freeform 9">
              <a:extLst>
                <a:ext uri="{FF2B5EF4-FFF2-40B4-BE49-F238E27FC236}">
                  <a16:creationId xmlns:a16="http://schemas.microsoft.com/office/drawing/2014/main" id="{6E433690-3D2C-A01E-E907-0A318C50FCEA}"/>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11">
              <a:extLst>
                <a:ext uri="{FF2B5EF4-FFF2-40B4-BE49-F238E27FC236}">
                  <a16:creationId xmlns:a16="http://schemas.microsoft.com/office/drawing/2014/main" id="{7AD54B8B-0FC7-22A3-C59B-0463A729FF29}"/>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4">
              <a:extLst>
                <a:ext uri="{FF2B5EF4-FFF2-40B4-BE49-F238E27FC236}">
                  <a16:creationId xmlns:a16="http://schemas.microsoft.com/office/drawing/2014/main" id="{3748C0FA-E32D-192F-CAD3-0F318AAD5C66}"/>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8">
              <a:extLst>
                <a:ext uri="{FF2B5EF4-FFF2-40B4-BE49-F238E27FC236}">
                  <a16:creationId xmlns:a16="http://schemas.microsoft.com/office/drawing/2014/main" id="{EC7779F2-F6F4-1477-21C1-9D975646D620}"/>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9">
              <a:extLst>
                <a:ext uri="{FF2B5EF4-FFF2-40B4-BE49-F238E27FC236}">
                  <a16:creationId xmlns:a16="http://schemas.microsoft.com/office/drawing/2014/main" id="{CE2F52A1-C4D5-E8E2-D7B0-38662E12B76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35381351-185A-4FD0-5520-BED9A8039549}"/>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2" name="Freeform 23">
              <a:extLst>
                <a:ext uri="{FF2B5EF4-FFF2-40B4-BE49-F238E27FC236}">
                  <a16:creationId xmlns:a16="http://schemas.microsoft.com/office/drawing/2014/main" id="{F0B3656D-3E15-EA32-9D96-666AD2E9CB6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3" name="Content Placeholder 17">
            <a:extLst>
              <a:ext uri="{FF2B5EF4-FFF2-40B4-BE49-F238E27FC236}">
                <a16:creationId xmlns:a16="http://schemas.microsoft.com/office/drawing/2014/main" id="{691641AC-20B3-7EFA-C0EB-5D52891E1E6C}"/>
              </a:ext>
            </a:extLst>
          </p:cNvPr>
          <p:cNvSpPr>
            <a:spLocks noGrp="1"/>
          </p:cNvSpPr>
          <p:nvPr>
            <p:ph sz="quarter" idx="20"/>
          </p:nvPr>
        </p:nvSpPr>
        <p:spPr>
          <a:xfrm>
            <a:off x="1060704" y="3200400"/>
            <a:ext cx="48006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Content Placeholder 17">
            <a:extLst>
              <a:ext uri="{FF2B5EF4-FFF2-40B4-BE49-F238E27FC236}">
                <a16:creationId xmlns:a16="http://schemas.microsoft.com/office/drawing/2014/main" id="{2F04EE25-85CC-68C1-A421-157500D216EE}"/>
              </a:ext>
            </a:extLst>
          </p:cNvPr>
          <p:cNvSpPr>
            <a:spLocks noGrp="1"/>
          </p:cNvSpPr>
          <p:nvPr>
            <p:ph sz="quarter" idx="21"/>
          </p:nvPr>
        </p:nvSpPr>
        <p:spPr>
          <a:xfrm>
            <a:off x="6455664" y="3200400"/>
            <a:ext cx="48006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907755A4-B56C-C4BE-3D11-1C5A6C9BE55E}"/>
              </a:ext>
            </a:extLst>
          </p:cNvPr>
          <p:cNvSpPr>
            <a:spLocks noGrp="1"/>
          </p:cNvSpPr>
          <p:nvPr>
            <p:ph type="sldNum" sz="quarter" idx="22"/>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1648197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point icon layou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73F3030-551B-C3F6-D49A-9B3C5EE01A5A}"/>
              </a:ext>
            </a:extLst>
          </p:cNvPr>
          <p:cNvGrpSpPr/>
          <p:nvPr/>
        </p:nvGrpSpPr>
        <p:grpSpPr>
          <a:xfrm>
            <a:off x="814557" y="1980459"/>
            <a:ext cx="5219699" cy="3700862"/>
            <a:chOff x="814557" y="1980459"/>
            <a:chExt cx="5219699" cy="3700862"/>
          </a:xfrm>
        </p:grpSpPr>
        <p:sp>
          <p:nvSpPr>
            <p:cNvPr id="10" name="Rectangle 9">
              <a:extLst>
                <a:ext uri="{FF2B5EF4-FFF2-40B4-BE49-F238E27FC236}">
                  <a16:creationId xmlns:a16="http://schemas.microsoft.com/office/drawing/2014/main" id="{6C9660D8-2BD6-CF2A-198B-3E31A6E68AD4}"/>
                </a:ext>
              </a:extLst>
            </p:cNvPr>
            <p:cNvSpPr/>
            <p:nvPr/>
          </p:nvSpPr>
          <p:spPr>
            <a:xfrm>
              <a:off x="814557" y="2324588"/>
              <a:ext cx="5219699" cy="33567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pPr marL="0" indent="0">
                <a:buFont typeface="Arial" panose="020B0604020202020204" pitchFamily="34" charset="0"/>
                <a:buNone/>
              </a:pPr>
              <a:endParaRPr lang="en-GB" sz="1600">
                <a:solidFill>
                  <a:schemeClr val="bg1"/>
                </a:solidFill>
              </a:endParaRPr>
            </a:p>
          </p:txBody>
        </p:sp>
        <p:sp>
          <p:nvSpPr>
            <p:cNvPr id="13" name="Rectangle 12">
              <a:extLst>
                <a:ext uri="{FF2B5EF4-FFF2-40B4-BE49-F238E27FC236}">
                  <a16:creationId xmlns:a16="http://schemas.microsoft.com/office/drawing/2014/main" id="{DE94919E-155A-C361-56E7-4BE317A680EF}"/>
                </a:ext>
              </a:extLst>
            </p:cNvPr>
            <p:cNvSpPr/>
            <p:nvPr/>
          </p:nvSpPr>
          <p:spPr>
            <a:xfrm>
              <a:off x="2896956" y="1980459"/>
              <a:ext cx="1054900" cy="105490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3600">
                <a:solidFill>
                  <a:schemeClr val="bg1"/>
                </a:solidFill>
              </a:endParaRPr>
            </a:p>
          </p:txBody>
        </p:sp>
      </p:grpSp>
      <p:grpSp>
        <p:nvGrpSpPr>
          <p:cNvPr id="17" name="Group 16">
            <a:extLst>
              <a:ext uri="{FF2B5EF4-FFF2-40B4-BE49-F238E27FC236}">
                <a16:creationId xmlns:a16="http://schemas.microsoft.com/office/drawing/2014/main" id="{957E97B0-A74B-82F4-6005-84FBD51EE67E}"/>
              </a:ext>
            </a:extLst>
          </p:cNvPr>
          <p:cNvGrpSpPr/>
          <p:nvPr/>
        </p:nvGrpSpPr>
        <p:grpSpPr>
          <a:xfrm>
            <a:off x="6216650" y="1978942"/>
            <a:ext cx="5219700" cy="3702378"/>
            <a:chOff x="6216650" y="1978942"/>
            <a:chExt cx="5219700" cy="3702378"/>
          </a:xfrm>
        </p:grpSpPr>
        <p:sp>
          <p:nvSpPr>
            <p:cNvPr id="18" name="Rectangle 17">
              <a:extLst>
                <a:ext uri="{FF2B5EF4-FFF2-40B4-BE49-F238E27FC236}">
                  <a16:creationId xmlns:a16="http://schemas.microsoft.com/office/drawing/2014/main" id="{67DCB724-3617-4EC4-86D9-9D7E448D3D56}"/>
                </a:ext>
              </a:extLst>
            </p:cNvPr>
            <p:cNvSpPr/>
            <p:nvPr/>
          </p:nvSpPr>
          <p:spPr>
            <a:xfrm>
              <a:off x="6216650" y="2324587"/>
              <a:ext cx="5219700" cy="33567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pPr marL="0" indent="0">
                <a:buFont typeface="Arial" panose="020B0604020202020204" pitchFamily="34" charset="0"/>
                <a:buNone/>
              </a:pPr>
              <a:endParaRPr lang="en-GB" sz="1600">
                <a:solidFill>
                  <a:schemeClr val="bg1"/>
                </a:solidFill>
              </a:endParaRPr>
            </a:p>
          </p:txBody>
        </p:sp>
        <p:sp>
          <p:nvSpPr>
            <p:cNvPr id="19" name="Rectangle 18">
              <a:extLst>
                <a:ext uri="{FF2B5EF4-FFF2-40B4-BE49-F238E27FC236}">
                  <a16:creationId xmlns:a16="http://schemas.microsoft.com/office/drawing/2014/main" id="{E1CAE252-2BE0-43F2-9BC5-2D98BF8B3ADD}"/>
                </a:ext>
              </a:extLst>
            </p:cNvPr>
            <p:cNvSpPr/>
            <p:nvPr/>
          </p:nvSpPr>
          <p:spPr>
            <a:xfrm>
              <a:off x="8345226" y="1978942"/>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a:xfrm>
            <a:off x="815975" y="713232"/>
            <a:ext cx="10620375" cy="553998"/>
          </a:xfrm>
        </p:spPr>
        <p:txBody>
          <a:bodyPr/>
          <a:lstStyle>
            <a:lvl1pPr marL="0" indent="0">
              <a:buFont typeface="Arial" panose="020B0604020202020204" pitchFamily="34" charset="0"/>
              <a:buNone/>
              <a:defRPr/>
            </a:lvl1pPr>
          </a:lstStyle>
          <a:p>
            <a:r>
              <a:rPr lang="en-US"/>
              <a:t>Two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5" name="Picture Placeholder 4">
            <a:extLst>
              <a:ext uri="{FF2B5EF4-FFF2-40B4-BE49-F238E27FC236}">
                <a16:creationId xmlns:a16="http://schemas.microsoft.com/office/drawing/2014/main" id="{52A814C6-66D8-19FD-2FC6-E12146E14098}"/>
              </a:ext>
            </a:extLst>
          </p:cNvPr>
          <p:cNvSpPr>
            <a:spLocks noGrp="1"/>
          </p:cNvSpPr>
          <p:nvPr>
            <p:ph type="pic" sz="quarter" idx="16"/>
          </p:nvPr>
        </p:nvSpPr>
        <p:spPr>
          <a:xfrm>
            <a:off x="3048000" y="2133600"/>
            <a:ext cx="762000" cy="762000"/>
          </a:xfrm>
        </p:spPr>
        <p:txBody>
          <a:bodyPr>
            <a:normAutofit/>
          </a:bodyPr>
          <a:lstStyle>
            <a:lvl1pPr marL="0" indent="0">
              <a:buNone/>
              <a:defRPr sz="1200" b="1">
                <a:solidFill>
                  <a:schemeClr val="bg1"/>
                </a:solidFill>
              </a:defRPr>
            </a:lvl1pPr>
          </a:lstStyle>
          <a:p>
            <a:r>
              <a:rPr lang="en-US"/>
              <a:t>Click icon to add picture</a:t>
            </a:r>
          </a:p>
        </p:txBody>
      </p:sp>
      <p:sp>
        <p:nvSpPr>
          <p:cNvPr id="6" name="Picture Placeholder 4">
            <a:extLst>
              <a:ext uri="{FF2B5EF4-FFF2-40B4-BE49-F238E27FC236}">
                <a16:creationId xmlns:a16="http://schemas.microsoft.com/office/drawing/2014/main" id="{DE9302CD-D48F-0F92-4AF1-DFCA38278D98}"/>
              </a:ext>
            </a:extLst>
          </p:cNvPr>
          <p:cNvSpPr>
            <a:spLocks noGrp="1"/>
          </p:cNvSpPr>
          <p:nvPr>
            <p:ph type="pic" sz="quarter" idx="17"/>
          </p:nvPr>
        </p:nvSpPr>
        <p:spPr>
          <a:xfrm>
            <a:off x="8491676" y="2133600"/>
            <a:ext cx="762000" cy="762000"/>
          </a:xfrm>
        </p:spPr>
        <p:txBody>
          <a:bodyPr>
            <a:noAutofit/>
          </a:bodyPr>
          <a:lstStyle>
            <a:lvl1pPr marL="0" indent="0">
              <a:buNone/>
              <a:defRPr sz="1200" b="1">
                <a:solidFill>
                  <a:schemeClr val="bg1"/>
                </a:solidFill>
              </a:defRPr>
            </a:lvl1pPr>
          </a:lstStyle>
          <a:p>
            <a:r>
              <a:rPr lang="en-US"/>
              <a:t>Click icon to add picture</a:t>
            </a:r>
          </a:p>
        </p:txBody>
      </p:sp>
      <p:grpSp>
        <p:nvGrpSpPr>
          <p:cNvPr id="4" name="Group 3">
            <a:extLst>
              <a:ext uri="{FF2B5EF4-FFF2-40B4-BE49-F238E27FC236}">
                <a16:creationId xmlns:a16="http://schemas.microsoft.com/office/drawing/2014/main" id="{1C1D145F-A93A-1DF9-2802-5D2FEAA06A23}"/>
              </a:ext>
            </a:extLst>
          </p:cNvPr>
          <p:cNvGrpSpPr/>
          <p:nvPr/>
        </p:nvGrpSpPr>
        <p:grpSpPr>
          <a:xfrm>
            <a:off x="10863102" y="309052"/>
            <a:ext cx="911847" cy="382707"/>
            <a:chOff x="7459170" y="481236"/>
            <a:chExt cx="2697427" cy="1132124"/>
          </a:xfrm>
        </p:grpSpPr>
        <p:sp>
          <p:nvSpPr>
            <p:cNvPr id="7" name="Freeform 9">
              <a:extLst>
                <a:ext uri="{FF2B5EF4-FFF2-40B4-BE49-F238E27FC236}">
                  <a16:creationId xmlns:a16="http://schemas.microsoft.com/office/drawing/2014/main" id="{DABF5E4C-C2B7-6FF0-6E33-915CB458972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1">
              <a:extLst>
                <a:ext uri="{FF2B5EF4-FFF2-40B4-BE49-F238E27FC236}">
                  <a16:creationId xmlns:a16="http://schemas.microsoft.com/office/drawing/2014/main" id="{8166F6ED-B718-EB5D-7993-92342A56BE65}"/>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4">
              <a:extLst>
                <a:ext uri="{FF2B5EF4-FFF2-40B4-BE49-F238E27FC236}">
                  <a16:creationId xmlns:a16="http://schemas.microsoft.com/office/drawing/2014/main" id="{D99D1DE0-1050-40B5-962D-4E68BA8B6BB3}"/>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8">
              <a:extLst>
                <a:ext uri="{FF2B5EF4-FFF2-40B4-BE49-F238E27FC236}">
                  <a16:creationId xmlns:a16="http://schemas.microsoft.com/office/drawing/2014/main" id="{02FC67D5-DE2A-3D3E-6937-1ECC583D1361}"/>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9">
              <a:extLst>
                <a:ext uri="{FF2B5EF4-FFF2-40B4-BE49-F238E27FC236}">
                  <a16:creationId xmlns:a16="http://schemas.microsoft.com/office/drawing/2014/main" id="{A32C4CE8-E5D5-2D3E-4509-BB3F9B6EA7B3}"/>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1" name="Freeform 20">
              <a:extLst>
                <a:ext uri="{FF2B5EF4-FFF2-40B4-BE49-F238E27FC236}">
                  <a16:creationId xmlns:a16="http://schemas.microsoft.com/office/drawing/2014/main" id="{C9068C72-FA71-1F9D-65C2-2187FED12CE7}"/>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2" name="Freeform 23">
              <a:extLst>
                <a:ext uri="{FF2B5EF4-FFF2-40B4-BE49-F238E27FC236}">
                  <a16:creationId xmlns:a16="http://schemas.microsoft.com/office/drawing/2014/main" id="{C0C0E603-87FE-409D-7A88-2DFC64200D98}"/>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23" name="Content Placeholder 17">
            <a:extLst>
              <a:ext uri="{FF2B5EF4-FFF2-40B4-BE49-F238E27FC236}">
                <a16:creationId xmlns:a16="http://schemas.microsoft.com/office/drawing/2014/main" id="{B72B5471-BD5B-6CE5-858A-0CDBF2C473E8}"/>
              </a:ext>
            </a:extLst>
          </p:cNvPr>
          <p:cNvSpPr>
            <a:spLocks noGrp="1"/>
          </p:cNvSpPr>
          <p:nvPr>
            <p:ph sz="quarter" idx="20"/>
          </p:nvPr>
        </p:nvSpPr>
        <p:spPr>
          <a:xfrm>
            <a:off x="1060704" y="3200400"/>
            <a:ext cx="4800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Content Placeholder 17">
            <a:extLst>
              <a:ext uri="{FF2B5EF4-FFF2-40B4-BE49-F238E27FC236}">
                <a16:creationId xmlns:a16="http://schemas.microsoft.com/office/drawing/2014/main" id="{B04CAE37-30C7-F870-09F2-F7673710C74B}"/>
              </a:ext>
            </a:extLst>
          </p:cNvPr>
          <p:cNvSpPr>
            <a:spLocks noGrp="1"/>
          </p:cNvSpPr>
          <p:nvPr>
            <p:ph sz="quarter" idx="21"/>
          </p:nvPr>
        </p:nvSpPr>
        <p:spPr>
          <a:xfrm>
            <a:off x="6455664" y="3200400"/>
            <a:ext cx="4800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E1BDCD74-2A8A-054B-F5F4-5AA43AFA7DC2}"/>
              </a:ext>
            </a:extLst>
          </p:cNvPr>
          <p:cNvSpPr>
            <a:spLocks noGrp="1"/>
          </p:cNvSpPr>
          <p:nvPr>
            <p:ph type="sldNum" sz="quarter" idx="22"/>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8472013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hree point icon layout 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7FE8A96-3453-5634-AE67-CDAD210848EF}"/>
              </a:ext>
            </a:extLst>
          </p:cNvPr>
          <p:cNvGrpSpPr/>
          <p:nvPr/>
        </p:nvGrpSpPr>
        <p:grpSpPr>
          <a:xfrm>
            <a:off x="814558" y="1980459"/>
            <a:ext cx="3397642" cy="3700862"/>
            <a:chOff x="814558" y="1980459"/>
            <a:chExt cx="3397642" cy="3700862"/>
          </a:xfrm>
        </p:grpSpPr>
        <p:sp>
          <p:nvSpPr>
            <p:cNvPr id="5" name="Rectangle 4">
              <a:extLst>
                <a:ext uri="{FF2B5EF4-FFF2-40B4-BE49-F238E27FC236}">
                  <a16:creationId xmlns:a16="http://schemas.microsoft.com/office/drawing/2014/main" id="{53CF3174-15FC-CD3F-D148-76A971AC7602}"/>
                </a:ext>
              </a:extLst>
            </p:cNvPr>
            <p:cNvSpPr/>
            <p:nvPr/>
          </p:nvSpPr>
          <p:spPr>
            <a:xfrm>
              <a:off x="814558" y="2324588"/>
              <a:ext cx="3397642"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6" name="Rectangle 5">
              <a:extLst>
                <a:ext uri="{FF2B5EF4-FFF2-40B4-BE49-F238E27FC236}">
                  <a16:creationId xmlns:a16="http://schemas.microsoft.com/office/drawing/2014/main" id="{0DCCF64E-BF76-DAA4-8921-5D4F27850203}"/>
                </a:ext>
              </a:extLst>
            </p:cNvPr>
            <p:cNvSpPr/>
            <p:nvPr/>
          </p:nvSpPr>
          <p:spPr>
            <a:xfrm>
              <a:off x="1986694" y="1980459"/>
              <a:ext cx="1054900" cy="10549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7" name="Group 6">
            <a:extLst>
              <a:ext uri="{FF2B5EF4-FFF2-40B4-BE49-F238E27FC236}">
                <a16:creationId xmlns:a16="http://schemas.microsoft.com/office/drawing/2014/main" id="{4AC7F53C-0138-DA13-D030-5E4ADC6B0307}"/>
              </a:ext>
            </a:extLst>
          </p:cNvPr>
          <p:cNvGrpSpPr/>
          <p:nvPr/>
        </p:nvGrpSpPr>
        <p:grpSpPr>
          <a:xfrm>
            <a:off x="4416027" y="1947001"/>
            <a:ext cx="3397643" cy="3720853"/>
            <a:chOff x="4416027" y="1947001"/>
            <a:chExt cx="3397643" cy="3720853"/>
          </a:xfrm>
        </p:grpSpPr>
        <p:sp>
          <p:nvSpPr>
            <p:cNvPr id="8" name="Rectangle 7">
              <a:extLst>
                <a:ext uri="{FF2B5EF4-FFF2-40B4-BE49-F238E27FC236}">
                  <a16:creationId xmlns:a16="http://schemas.microsoft.com/office/drawing/2014/main" id="{EAC89C05-22FA-148E-0F04-035A77353659}"/>
                </a:ext>
              </a:extLst>
            </p:cNvPr>
            <p:cNvSpPr/>
            <p:nvPr/>
          </p:nvSpPr>
          <p:spPr>
            <a:xfrm>
              <a:off x="4416027" y="2311121"/>
              <a:ext cx="3397643"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11" name="Rectangle 10">
              <a:extLst>
                <a:ext uri="{FF2B5EF4-FFF2-40B4-BE49-F238E27FC236}">
                  <a16:creationId xmlns:a16="http://schemas.microsoft.com/office/drawing/2014/main" id="{D33F2233-3361-E783-FC27-2AA50BAA6A84}"/>
                </a:ext>
              </a:extLst>
            </p:cNvPr>
            <p:cNvSpPr/>
            <p:nvPr/>
          </p:nvSpPr>
          <p:spPr>
            <a:xfrm>
              <a:off x="5586633" y="1947001"/>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12" name="Group 11">
            <a:extLst>
              <a:ext uri="{FF2B5EF4-FFF2-40B4-BE49-F238E27FC236}">
                <a16:creationId xmlns:a16="http://schemas.microsoft.com/office/drawing/2014/main" id="{6317B45F-2729-E906-84D7-E82D49AB7CB0}"/>
              </a:ext>
            </a:extLst>
          </p:cNvPr>
          <p:cNvGrpSpPr/>
          <p:nvPr/>
        </p:nvGrpSpPr>
        <p:grpSpPr>
          <a:xfrm>
            <a:off x="8015967" y="1986971"/>
            <a:ext cx="3397642" cy="3680885"/>
            <a:chOff x="8015967" y="1986971"/>
            <a:chExt cx="3397642" cy="3680885"/>
          </a:xfrm>
        </p:grpSpPr>
        <p:sp>
          <p:nvSpPr>
            <p:cNvPr id="14" name="Rectangle 13">
              <a:extLst>
                <a:ext uri="{FF2B5EF4-FFF2-40B4-BE49-F238E27FC236}">
                  <a16:creationId xmlns:a16="http://schemas.microsoft.com/office/drawing/2014/main" id="{C2DEFBEA-FD39-A4AC-E2C7-8CBFB0118F33}"/>
                </a:ext>
              </a:extLst>
            </p:cNvPr>
            <p:cNvSpPr/>
            <p:nvPr/>
          </p:nvSpPr>
          <p:spPr>
            <a:xfrm>
              <a:off x="8015967" y="2311123"/>
              <a:ext cx="3397642" cy="3356733"/>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21" name="Rectangle 20">
              <a:extLst>
                <a:ext uri="{FF2B5EF4-FFF2-40B4-BE49-F238E27FC236}">
                  <a16:creationId xmlns:a16="http://schemas.microsoft.com/office/drawing/2014/main" id="{5DBB89B3-092D-165B-8AD7-ED91B5063C20}"/>
                </a:ext>
              </a:extLst>
            </p:cNvPr>
            <p:cNvSpPr/>
            <p:nvPr/>
          </p:nvSpPr>
          <p:spPr>
            <a:xfrm>
              <a:off x="9187338" y="1986971"/>
              <a:ext cx="1054900" cy="10549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Three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sp>
        <p:nvSpPr>
          <p:cNvPr id="10" name="Picture Placeholder 9">
            <a:extLst>
              <a:ext uri="{FF2B5EF4-FFF2-40B4-BE49-F238E27FC236}">
                <a16:creationId xmlns:a16="http://schemas.microsoft.com/office/drawing/2014/main" id="{0AB5EAD6-11DA-3280-0071-DFFE428A557B}"/>
              </a:ext>
            </a:extLst>
          </p:cNvPr>
          <p:cNvSpPr>
            <a:spLocks noGrp="1"/>
          </p:cNvSpPr>
          <p:nvPr>
            <p:ph type="pic" sz="quarter" idx="17"/>
          </p:nvPr>
        </p:nvSpPr>
        <p:spPr>
          <a:xfrm>
            <a:off x="2135294" y="2096520"/>
            <a:ext cx="836506" cy="835025"/>
          </a:xfrm>
        </p:spPr>
        <p:txBody>
          <a:bodyPr>
            <a:normAutofit/>
          </a:bodyPr>
          <a:lstStyle>
            <a:lvl1pPr marL="0" indent="0">
              <a:buNone/>
              <a:defRPr sz="1200" b="1">
                <a:solidFill>
                  <a:schemeClr val="bg1"/>
                </a:solidFill>
              </a:defRPr>
            </a:lvl1pPr>
          </a:lstStyle>
          <a:p>
            <a:r>
              <a:rPr lang="en-US"/>
              <a:t>Click icon to add picture</a:t>
            </a:r>
          </a:p>
        </p:txBody>
      </p:sp>
      <p:sp>
        <p:nvSpPr>
          <p:cNvPr id="13" name="Picture Placeholder 9">
            <a:extLst>
              <a:ext uri="{FF2B5EF4-FFF2-40B4-BE49-F238E27FC236}">
                <a16:creationId xmlns:a16="http://schemas.microsoft.com/office/drawing/2014/main" id="{3D8C6829-204C-BF31-E2C2-47569C03D338}"/>
              </a:ext>
            </a:extLst>
          </p:cNvPr>
          <p:cNvSpPr>
            <a:spLocks noGrp="1"/>
          </p:cNvSpPr>
          <p:nvPr>
            <p:ph type="pic" sz="quarter" idx="18"/>
          </p:nvPr>
        </p:nvSpPr>
        <p:spPr>
          <a:xfrm>
            <a:off x="5687267" y="2056938"/>
            <a:ext cx="836506" cy="835025"/>
          </a:xfrm>
        </p:spPr>
        <p:txBody>
          <a:bodyPr>
            <a:normAutofit/>
          </a:bodyPr>
          <a:lstStyle>
            <a:lvl1pPr marL="0" indent="0">
              <a:buNone/>
              <a:defRPr sz="1200" b="1">
                <a:solidFill>
                  <a:schemeClr val="bg1"/>
                </a:solidFill>
              </a:defRPr>
            </a:lvl1pPr>
          </a:lstStyle>
          <a:p>
            <a:r>
              <a:rPr lang="en-US"/>
              <a:t>Click icon to add picture</a:t>
            </a:r>
          </a:p>
        </p:txBody>
      </p:sp>
      <p:sp>
        <p:nvSpPr>
          <p:cNvPr id="17" name="Picture Placeholder 9">
            <a:extLst>
              <a:ext uri="{FF2B5EF4-FFF2-40B4-BE49-F238E27FC236}">
                <a16:creationId xmlns:a16="http://schemas.microsoft.com/office/drawing/2014/main" id="{B2D103C1-C734-BBFB-2809-CAA67B83AEDB}"/>
              </a:ext>
            </a:extLst>
          </p:cNvPr>
          <p:cNvSpPr>
            <a:spLocks noGrp="1"/>
          </p:cNvSpPr>
          <p:nvPr>
            <p:ph type="pic" sz="quarter" idx="19"/>
          </p:nvPr>
        </p:nvSpPr>
        <p:spPr>
          <a:xfrm>
            <a:off x="9296535" y="2096908"/>
            <a:ext cx="836506" cy="835025"/>
          </a:xfrm>
        </p:spPr>
        <p:txBody>
          <a:bodyPr>
            <a:normAutofit/>
          </a:bodyPr>
          <a:lstStyle>
            <a:lvl1pPr marL="0" indent="0">
              <a:buNone/>
              <a:defRPr sz="1200" b="1">
                <a:solidFill>
                  <a:schemeClr val="bg1"/>
                </a:solidFill>
              </a:defRPr>
            </a:lvl1pPr>
          </a:lstStyle>
          <a:p>
            <a:r>
              <a:rPr lang="en-US"/>
              <a:t>Click icon to add picture</a:t>
            </a:r>
          </a:p>
        </p:txBody>
      </p:sp>
      <p:grpSp>
        <p:nvGrpSpPr>
          <p:cNvPr id="9" name="Group 8">
            <a:extLst>
              <a:ext uri="{FF2B5EF4-FFF2-40B4-BE49-F238E27FC236}">
                <a16:creationId xmlns:a16="http://schemas.microsoft.com/office/drawing/2014/main" id="{C062BFA5-0DDE-3908-C4C5-33244A25750D}"/>
              </a:ext>
            </a:extLst>
          </p:cNvPr>
          <p:cNvGrpSpPr/>
          <p:nvPr/>
        </p:nvGrpSpPr>
        <p:grpSpPr>
          <a:xfrm>
            <a:off x="10863102" y="309052"/>
            <a:ext cx="911847" cy="382707"/>
            <a:chOff x="7459170" y="481236"/>
            <a:chExt cx="2697427" cy="1132124"/>
          </a:xfrm>
        </p:grpSpPr>
        <p:sp>
          <p:nvSpPr>
            <p:cNvPr id="18" name="Freeform 9">
              <a:extLst>
                <a:ext uri="{FF2B5EF4-FFF2-40B4-BE49-F238E27FC236}">
                  <a16:creationId xmlns:a16="http://schemas.microsoft.com/office/drawing/2014/main" id="{7D0DB789-FF70-2471-31AA-206670957E0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9" name="Freeform 11">
              <a:extLst>
                <a:ext uri="{FF2B5EF4-FFF2-40B4-BE49-F238E27FC236}">
                  <a16:creationId xmlns:a16="http://schemas.microsoft.com/office/drawing/2014/main" id="{BB68C294-A72E-DE50-12A6-3C812819BAD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23" name="Freeform 14">
              <a:extLst>
                <a:ext uri="{FF2B5EF4-FFF2-40B4-BE49-F238E27FC236}">
                  <a16:creationId xmlns:a16="http://schemas.microsoft.com/office/drawing/2014/main" id="{C7F3AE37-DB11-50C1-FB88-C39B528DE307}"/>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4" name="Freeform 18">
              <a:extLst>
                <a:ext uri="{FF2B5EF4-FFF2-40B4-BE49-F238E27FC236}">
                  <a16:creationId xmlns:a16="http://schemas.microsoft.com/office/drawing/2014/main" id="{503E2F15-E534-8E33-0379-FDA81DC07416}"/>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5" name="Freeform 19">
              <a:extLst>
                <a:ext uri="{FF2B5EF4-FFF2-40B4-BE49-F238E27FC236}">
                  <a16:creationId xmlns:a16="http://schemas.microsoft.com/office/drawing/2014/main" id="{9503D376-A7C9-7468-0DD3-E0C5CC2EAAD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6" name="Freeform 20">
              <a:extLst>
                <a:ext uri="{FF2B5EF4-FFF2-40B4-BE49-F238E27FC236}">
                  <a16:creationId xmlns:a16="http://schemas.microsoft.com/office/drawing/2014/main" id="{39313726-5E4C-FFB3-4522-CDF2DAA7FE5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7" name="Freeform 23">
              <a:extLst>
                <a:ext uri="{FF2B5EF4-FFF2-40B4-BE49-F238E27FC236}">
                  <a16:creationId xmlns:a16="http://schemas.microsoft.com/office/drawing/2014/main" id="{F8130D5B-FA80-ED27-A5DA-940ED23FDC14}"/>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8" name="Content Placeholder 17">
            <a:extLst>
              <a:ext uri="{FF2B5EF4-FFF2-40B4-BE49-F238E27FC236}">
                <a16:creationId xmlns:a16="http://schemas.microsoft.com/office/drawing/2014/main" id="{DC4D1A3F-81F5-BB1B-F47C-07713712F540}"/>
              </a:ext>
            </a:extLst>
          </p:cNvPr>
          <p:cNvSpPr>
            <a:spLocks noGrp="1"/>
          </p:cNvSpPr>
          <p:nvPr>
            <p:ph sz="quarter" idx="20"/>
          </p:nvPr>
        </p:nvSpPr>
        <p:spPr>
          <a:xfrm>
            <a:off x="1060704" y="3200400"/>
            <a:ext cx="28956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Content Placeholder 17">
            <a:extLst>
              <a:ext uri="{FF2B5EF4-FFF2-40B4-BE49-F238E27FC236}">
                <a16:creationId xmlns:a16="http://schemas.microsoft.com/office/drawing/2014/main" id="{259A02CD-D601-E8A9-FE91-EB7F5F470B5D}"/>
              </a:ext>
            </a:extLst>
          </p:cNvPr>
          <p:cNvSpPr>
            <a:spLocks noGrp="1"/>
          </p:cNvSpPr>
          <p:nvPr>
            <p:ph sz="quarter" idx="21"/>
          </p:nvPr>
        </p:nvSpPr>
        <p:spPr>
          <a:xfrm>
            <a:off x="4648200" y="3200400"/>
            <a:ext cx="28956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Content Placeholder 17">
            <a:extLst>
              <a:ext uri="{FF2B5EF4-FFF2-40B4-BE49-F238E27FC236}">
                <a16:creationId xmlns:a16="http://schemas.microsoft.com/office/drawing/2014/main" id="{88DF9C5A-F4A0-8BCB-2E61-5854FE61AF49}"/>
              </a:ext>
            </a:extLst>
          </p:cNvPr>
          <p:cNvSpPr>
            <a:spLocks noGrp="1"/>
          </p:cNvSpPr>
          <p:nvPr>
            <p:ph sz="quarter" idx="22"/>
          </p:nvPr>
        </p:nvSpPr>
        <p:spPr>
          <a:xfrm>
            <a:off x="8257032" y="3200400"/>
            <a:ext cx="2895600" cy="2057400"/>
          </a:xfrm>
        </p:spPr>
        <p:txBody>
          <a:bodyPr>
            <a:normAutofit/>
          </a:bodyPr>
          <a:lstStyle>
            <a:lvl1pPr>
              <a:defRPr sz="160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B2D466B2-A2A2-F00E-6081-78E2B954F67E}"/>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1854223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hree point icon layout 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7FE8A96-3453-5634-AE67-CDAD210848EF}"/>
              </a:ext>
            </a:extLst>
          </p:cNvPr>
          <p:cNvGrpSpPr/>
          <p:nvPr/>
        </p:nvGrpSpPr>
        <p:grpSpPr>
          <a:xfrm>
            <a:off x="814558" y="1980459"/>
            <a:ext cx="3397642" cy="3700862"/>
            <a:chOff x="814558" y="1980459"/>
            <a:chExt cx="3397642" cy="3700862"/>
          </a:xfrm>
        </p:grpSpPr>
        <p:sp>
          <p:nvSpPr>
            <p:cNvPr id="5" name="Rectangle 4">
              <a:extLst>
                <a:ext uri="{FF2B5EF4-FFF2-40B4-BE49-F238E27FC236}">
                  <a16:creationId xmlns:a16="http://schemas.microsoft.com/office/drawing/2014/main" id="{53CF3174-15FC-CD3F-D148-76A971AC7602}"/>
                </a:ext>
              </a:extLst>
            </p:cNvPr>
            <p:cNvSpPr/>
            <p:nvPr/>
          </p:nvSpPr>
          <p:spPr>
            <a:xfrm>
              <a:off x="814558" y="2324588"/>
              <a:ext cx="3397642" cy="335673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6" name="Rectangle 5">
              <a:extLst>
                <a:ext uri="{FF2B5EF4-FFF2-40B4-BE49-F238E27FC236}">
                  <a16:creationId xmlns:a16="http://schemas.microsoft.com/office/drawing/2014/main" id="{0DCCF64E-BF76-DAA4-8921-5D4F27850203}"/>
                </a:ext>
              </a:extLst>
            </p:cNvPr>
            <p:cNvSpPr/>
            <p:nvPr/>
          </p:nvSpPr>
          <p:spPr>
            <a:xfrm>
              <a:off x="1986694" y="1980459"/>
              <a:ext cx="1054900" cy="1054900"/>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7" name="Group 6">
            <a:extLst>
              <a:ext uri="{FF2B5EF4-FFF2-40B4-BE49-F238E27FC236}">
                <a16:creationId xmlns:a16="http://schemas.microsoft.com/office/drawing/2014/main" id="{4AC7F53C-0138-DA13-D030-5E4ADC6B0307}"/>
              </a:ext>
            </a:extLst>
          </p:cNvPr>
          <p:cNvGrpSpPr/>
          <p:nvPr/>
        </p:nvGrpSpPr>
        <p:grpSpPr>
          <a:xfrm>
            <a:off x="4416027" y="1947001"/>
            <a:ext cx="3397643" cy="3720853"/>
            <a:chOff x="4416027" y="1947001"/>
            <a:chExt cx="3397643" cy="3720853"/>
          </a:xfrm>
        </p:grpSpPr>
        <p:sp>
          <p:nvSpPr>
            <p:cNvPr id="8" name="Rectangle 7">
              <a:extLst>
                <a:ext uri="{FF2B5EF4-FFF2-40B4-BE49-F238E27FC236}">
                  <a16:creationId xmlns:a16="http://schemas.microsoft.com/office/drawing/2014/main" id="{EAC89C05-22FA-148E-0F04-035A77353659}"/>
                </a:ext>
              </a:extLst>
            </p:cNvPr>
            <p:cNvSpPr/>
            <p:nvPr/>
          </p:nvSpPr>
          <p:spPr>
            <a:xfrm>
              <a:off x="4416027" y="2311121"/>
              <a:ext cx="3397643" cy="3356733"/>
            </a:xfrm>
            <a:prstGeom prst="rect">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11" name="Rectangle 10">
              <a:extLst>
                <a:ext uri="{FF2B5EF4-FFF2-40B4-BE49-F238E27FC236}">
                  <a16:creationId xmlns:a16="http://schemas.microsoft.com/office/drawing/2014/main" id="{D33F2233-3361-E783-FC27-2AA50BAA6A84}"/>
                </a:ext>
              </a:extLst>
            </p:cNvPr>
            <p:cNvSpPr/>
            <p:nvPr/>
          </p:nvSpPr>
          <p:spPr>
            <a:xfrm>
              <a:off x="5586633" y="1947001"/>
              <a:ext cx="1054900" cy="105490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grpSp>
        <p:nvGrpSpPr>
          <p:cNvPr id="12" name="Group 11">
            <a:extLst>
              <a:ext uri="{FF2B5EF4-FFF2-40B4-BE49-F238E27FC236}">
                <a16:creationId xmlns:a16="http://schemas.microsoft.com/office/drawing/2014/main" id="{6317B45F-2729-E906-84D7-E82D49AB7CB0}"/>
              </a:ext>
            </a:extLst>
          </p:cNvPr>
          <p:cNvGrpSpPr/>
          <p:nvPr/>
        </p:nvGrpSpPr>
        <p:grpSpPr>
          <a:xfrm>
            <a:off x="8015967" y="1986971"/>
            <a:ext cx="3397642" cy="3680885"/>
            <a:chOff x="8015967" y="1986971"/>
            <a:chExt cx="3397642" cy="3680885"/>
          </a:xfrm>
        </p:grpSpPr>
        <p:sp>
          <p:nvSpPr>
            <p:cNvPr id="14" name="Rectangle 13">
              <a:extLst>
                <a:ext uri="{FF2B5EF4-FFF2-40B4-BE49-F238E27FC236}">
                  <a16:creationId xmlns:a16="http://schemas.microsoft.com/office/drawing/2014/main" id="{C2DEFBEA-FD39-A4AC-E2C7-8CBFB0118F33}"/>
                </a:ext>
              </a:extLst>
            </p:cNvPr>
            <p:cNvSpPr/>
            <p:nvPr/>
          </p:nvSpPr>
          <p:spPr>
            <a:xfrm>
              <a:off x="8015967" y="2311123"/>
              <a:ext cx="3397642" cy="3356733"/>
            </a:xfrm>
            <a:prstGeom prst="rect">
              <a:avLst/>
            </a:prstGeom>
            <a:no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44000" tIns="900000" rIns="144000" bIns="72000" rtlCol="0" anchor="t" anchorCtr="0">
              <a:noAutofit/>
            </a:bodyPr>
            <a:lstStyle/>
            <a:p>
              <a:endParaRPr lang="en-GB" sz="1400">
                <a:solidFill>
                  <a:schemeClr val="bg1"/>
                </a:solidFill>
              </a:endParaRPr>
            </a:p>
          </p:txBody>
        </p:sp>
        <p:sp>
          <p:nvSpPr>
            <p:cNvPr id="21" name="Rectangle 20">
              <a:extLst>
                <a:ext uri="{FF2B5EF4-FFF2-40B4-BE49-F238E27FC236}">
                  <a16:creationId xmlns:a16="http://schemas.microsoft.com/office/drawing/2014/main" id="{5DBB89B3-092D-165B-8AD7-ED91B5063C20}"/>
                </a:ext>
              </a:extLst>
            </p:cNvPr>
            <p:cNvSpPr/>
            <p:nvPr/>
          </p:nvSpPr>
          <p:spPr>
            <a:xfrm>
              <a:off x="9187338" y="1986971"/>
              <a:ext cx="1054900" cy="1054900"/>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p>
            <a:r>
              <a:rPr lang="en-US"/>
              <a:t>Three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sp>
        <p:nvSpPr>
          <p:cNvPr id="10" name="Picture Placeholder 9">
            <a:extLst>
              <a:ext uri="{FF2B5EF4-FFF2-40B4-BE49-F238E27FC236}">
                <a16:creationId xmlns:a16="http://schemas.microsoft.com/office/drawing/2014/main" id="{0AB5EAD6-11DA-3280-0071-DFFE428A557B}"/>
              </a:ext>
            </a:extLst>
          </p:cNvPr>
          <p:cNvSpPr>
            <a:spLocks noGrp="1"/>
          </p:cNvSpPr>
          <p:nvPr>
            <p:ph type="pic" sz="quarter" idx="17"/>
          </p:nvPr>
        </p:nvSpPr>
        <p:spPr>
          <a:xfrm>
            <a:off x="2135294" y="2096520"/>
            <a:ext cx="836506" cy="835025"/>
          </a:xfrm>
        </p:spPr>
        <p:txBody>
          <a:bodyPr>
            <a:noAutofit/>
          </a:bodyPr>
          <a:lstStyle>
            <a:lvl1pPr marL="0" indent="0">
              <a:buNone/>
              <a:defRPr sz="1200" b="1">
                <a:solidFill>
                  <a:schemeClr val="bg1"/>
                </a:solidFill>
              </a:defRPr>
            </a:lvl1pPr>
          </a:lstStyle>
          <a:p>
            <a:r>
              <a:rPr lang="en-US"/>
              <a:t>Click icon to add picture</a:t>
            </a:r>
          </a:p>
        </p:txBody>
      </p:sp>
      <p:sp>
        <p:nvSpPr>
          <p:cNvPr id="13" name="Picture Placeholder 9">
            <a:extLst>
              <a:ext uri="{FF2B5EF4-FFF2-40B4-BE49-F238E27FC236}">
                <a16:creationId xmlns:a16="http://schemas.microsoft.com/office/drawing/2014/main" id="{3D8C6829-204C-BF31-E2C2-47569C03D338}"/>
              </a:ext>
            </a:extLst>
          </p:cNvPr>
          <p:cNvSpPr>
            <a:spLocks noGrp="1"/>
          </p:cNvSpPr>
          <p:nvPr>
            <p:ph type="pic" sz="quarter" idx="18"/>
          </p:nvPr>
        </p:nvSpPr>
        <p:spPr>
          <a:xfrm>
            <a:off x="5687267" y="2056938"/>
            <a:ext cx="836506" cy="835025"/>
          </a:xfrm>
        </p:spPr>
        <p:txBody>
          <a:bodyPr>
            <a:noAutofit/>
          </a:bodyPr>
          <a:lstStyle>
            <a:lvl1pPr marL="0" indent="0">
              <a:buNone/>
              <a:defRPr sz="1200" b="1">
                <a:solidFill>
                  <a:schemeClr val="bg1"/>
                </a:solidFill>
              </a:defRPr>
            </a:lvl1pPr>
          </a:lstStyle>
          <a:p>
            <a:r>
              <a:rPr lang="en-US"/>
              <a:t>Click icon to add picture</a:t>
            </a:r>
          </a:p>
        </p:txBody>
      </p:sp>
      <p:sp>
        <p:nvSpPr>
          <p:cNvPr id="17" name="Picture Placeholder 9">
            <a:extLst>
              <a:ext uri="{FF2B5EF4-FFF2-40B4-BE49-F238E27FC236}">
                <a16:creationId xmlns:a16="http://schemas.microsoft.com/office/drawing/2014/main" id="{B2D103C1-C734-BBFB-2809-CAA67B83AEDB}"/>
              </a:ext>
            </a:extLst>
          </p:cNvPr>
          <p:cNvSpPr>
            <a:spLocks noGrp="1"/>
          </p:cNvSpPr>
          <p:nvPr>
            <p:ph type="pic" sz="quarter" idx="19"/>
          </p:nvPr>
        </p:nvSpPr>
        <p:spPr>
          <a:xfrm>
            <a:off x="9296535" y="2096908"/>
            <a:ext cx="836506" cy="835025"/>
          </a:xfrm>
        </p:spPr>
        <p:txBody>
          <a:bodyPr>
            <a:noAutofit/>
          </a:bodyPr>
          <a:lstStyle>
            <a:lvl1pPr marL="0" indent="0">
              <a:buNone/>
              <a:defRPr sz="1200" b="1">
                <a:solidFill>
                  <a:schemeClr val="bg1"/>
                </a:solidFill>
              </a:defRPr>
            </a:lvl1pPr>
          </a:lstStyle>
          <a:p>
            <a:r>
              <a:rPr lang="en-US"/>
              <a:t>Click icon to add picture</a:t>
            </a:r>
          </a:p>
        </p:txBody>
      </p:sp>
      <p:grpSp>
        <p:nvGrpSpPr>
          <p:cNvPr id="9" name="Group 8">
            <a:extLst>
              <a:ext uri="{FF2B5EF4-FFF2-40B4-BE49-F238E27FC236}">
                <a16:creationId xmlns:a16="http://schemas.microsoft.com/office/drawing/2014/main" id="{BC798401-38DF-1476-4A5E-CF8311768CA8}"/>
              </a:ext>
            </a:extLst>
          </p:cNvPr>
          <p:cNvGrpSpPr/>
          <p:nvPr/>
        </p:nvGrpSpPr>
        <p:grpSpPr>
          <a:xfrm>
            <a:off x="10863102" y="309052"/>
            <a:ext cx="911847" cy="382707"/>
            <a:chOff x="7459170" y="481236"/>
            <a:chExt cx="2697427" cy="1132124"/>
          </a:xfrm>
        </p:grpSpPr>
        <p:sp>
          <p:nvSpPr>
            <p:cNvPr id="18" name="Freeform 9">
              <a:extLst>
                <a:ext uri="{FF2B5EF4-FFF2-40B4-BE49-F238E27FC236}">
                  <a16:creationId xmlns:a16="http://schemas.microsoft.com/office/drawing/2014/main" id="{561E51DE-7AC5-E560-58C5-4D8080BD3A48}"/>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9" name="Freeform 11">
              <a:extLst>
                <a:ext uri="{FF2B5EF4-FFF2-40B4-BE49-F238E27FC236}">
                  <a16:creationId xmlns:a16="http://schemas.microsoft.com/office/drawing/2014/main" id="{56632700-E8A5-7CEB-8721-747C654B69E9}"/>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23" name="Freeform 14">
              <a:extLst>
                <a:ext uri="{FF2B5EF4-FFF2-40B4-BE49-F238E27FC236}">
                  <a16:creationId xmlns:a16="http://schemas.microsoft.com/office/drawing/2014/main" id="{68B3F764-54FC-C66E-A34B-44908CBCDFA4}"/>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24" name="Freeform 18">
              <a:extLst>
                <a:ext uri="{FF2B5EF4-FFF2-40B4-BE49-F238E27FC236}">
                  <a16:creationId xmlns:a16="http://schemas.microsoft.com/office/drawing/2014/main" id="{2C4AE99E-492A-9473-DBA9-F7710777D7AD}"/>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25" name="Freeform 19">
              <a:extLst>
                <a:ext uri="{FF2B5EF4-FFF2-40B4-BE49-F238E27FC236}">
                  <a16:creationId xmlns:a16="http://schemas.microsoft.com/office/drawing/2014/main" id="{0600117F-530C-7C09-DE99-C8DF10AA17A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26" name="Freeform 20">
              <a:extLst>
                <a:ext uri="{FF2B5EF4-FFF2-40B4-BE49-F238E27FC236}">
                  <a16:creationId xmlns:a16="http://schemas.microsoft.com/office/drawing/2014/main" id="{C40C7517-BE5D-356E-0006-352CEC16B9F2}"/>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27" name="Freeform 23">
              <a:extLst>
                <a:ext uri="{FF2B5EF4-FFF2-40B4-BE49-F238E27FC236}">
                  <a16:creationId xmlns:a16="http://schemas.microsoft.com/office/drawing/2014/main" id="{F0D40DB4-539F-2DEB-78D2-A65A960ADD16}"/>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8" name="Content Placeholder 17">
            <a:extLst>
              <a:ext uri="{FF2B5EF4-FFF2-40B4-BE49-F238E27FC236}">
                <a16:creationId xmlns:a16="http://schemas.microsoft.com/office/drawing/2014/main" id="{30A8A111-55F2-D09B-AA66-D8CD544560D6}"/>
              </a:ext>
            </a:extLst>
          </p:cNvPr>
          <p:cNvSpPr>
            <a:spLocks noGrp="1"/>
          </p:cNvSpPr>
          <p:nvPr>
            <p:ph sz="quarter" idx="20"/>
          </p:nvPr>
        </p:nvSpPr>
        <p:spPr>
          <a:xfrm>
            <a:off x="1060704" y="3200400"/>
            <a:ext cx="2895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Content Placeholder 17">
            <a:extLst>
              <a:ext uri="{FF2B5EF4-FFF2-40B4-BE49-F238E27FC236}">
                <a16:creationId xmlns:a16="http://schemas.microsoft.com/office/drawing/2014/main" id="{68892538-1648-7068-6A3D-F7AFACD8B291}"/>
              </a:ext>
            </a:extLst>
          </p:cNvPr>
          <p:cNvSpPr>
            <a:spLocks noGrp="1"/>
          </p:cNvSpPr>
          <p:nvPr>
            <p:ph sz="quarter" idx="21"/>
          </p:nvPr>
        </p:nvSpPr>
        <p:spPr>
          <a:xfrm>
            <a:off x="4648200" y="3200400"/>
            <a:ext cx="2895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Content Placeholder 17">
            <a:extLst>
              <a:ext uri="{FF2B5EF4-FFF2-40B4-BE49-F238E27FC236}">
                <a16:creationId xmlns:a16="http://schemas.microsoft.com/office/drawing/2014/main" id="{577EF8C8-5403-1B6F-21DB-577FF4379079}"/>
              </a:ext>
            </a:extLst>
          </p:cNvPr>
          <p:cNvSpPr>
            <a:spLocks noGrp="1"/>
          </p:cNvSpPr>
          <p:nvPr>
            <p:ph sz="quarter" idx="22"/>
          </p:nvPr>
        </p:nvSpPr>
        <p:spPr>
          <a:xfrm>
            <a:off x="8257032" y="3200400"/>
            <a:ext cx="2895600" cy="2057400"/>
          </a:xfrm>
        </p:spPr>
        <p:txBody>
          <a:bodyPr>
            <a:normAutofit/>
          </a:bodyPr>
          <a:lstStyle>
            <a:lvl1pPr>
              <a:defRPr sz="1600">
                <a:solidFill>
                  <a:schemeClr val="accent4"/>
                </a:solidFill>
              </a:defRPr>
            </a:lvl1pPr>
            <a:lvl2pPr>
              <a:defRPr sz="1600"/>
            </a:lvl2pPr>
            <a:lvl3pPr>
              <a:defRPr sz="1600">
                <a:solidFill>
                  <a:schemeClr val="accent4"/>
                </a:solidFill>
              </a:defRPr>
            </a:lvl3pPr>
            <a:lvl4pPr>
              <a:defRPr sz="1600">
                <a:solidFill>
                  <a:schemeClr val="accent4"/>
                </a:solidFill>
              </a:defRPr>
            </a:lvl4pPr>
            <a:lvl5pPr>
              <a:defRPr sz="18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203A46E7-EDEA-D6C5-90D2-1455ACFE5199}"/>
              </a:ext>
            </a:extLst>
          </p:cNvPr>
          <p:cNvSpPr>
            <a:spLocks noGrp="1"/>
          </p:cNvSpPr>
          <p:nvPr>
            <p:ph type="sldNum" sz="quarter" idx="2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0870075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Four point icon layout">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4904191-EEB5-9F85-6970-0CA5975AAF81}"/>
              </a:ext>
            </a:extLst>
          </p:cNvPr>
          <p:cNvGrpSpPr/>
          <p:nvPr/>
        </p:nvGrpSpPr>
        <p:grpSpPr>
          <a:xfrm>
            <a:off x="812746" y="1818300"/>
            <a:ext cx="2519363" cy="3879226"/>
            <a:chOff x="812746" y="1818300"/>
            <a:chExt cx="2519363" cy="3879226"/>
          </a:xfrm>
        </p:grpSpPr>
        <p:sp>
          <p:nvSpPr>
            <p:cNvPr id="10" name="Rectangle 9">
              <a:extLst>
                <a:ext uri="{FF2B5EF4-FFF2-40B4-BE49-F238E27FC236}">
                  <a16:creationId xmlns:a16="http://schemas.microsoft.com/office/drawing/2014/main" id="{43381DE8-AAB2-7E0F-464C-D2F6323F3A8E}"/>
                </a:ext>
              </a:extLst>
            </p:cNvPr>
            <p:cNvSpPr/>
            <p:nvPr/>
          </p:nvSpPr>
          <p:spPr>
            <a:xfrm>
              <a:off x="812746" y="2354208"/>
              <a:ext cx="2519363"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3" name="Rectangle 12">
              <a:extLst>
                <a:ext uri="{FF2B5EF4-FFF2-40B4-BE49-F238E27FC236}">
                  <a16:creationId xmlns:a16="http://schemas.microsoft.com/office/drawing/2014/main" id="{2F6075DC-AC8B-A902-F0DF-581ADB159B21}"/>
                </a:ext>
              </a:extLst>
            </p:cNvPr>
            <p:cNvSpPr/>
            <p:nvPr/>
          </p:nvSpPr>
          <p:spPr>
            <a:xfrm>
              <a:off x="1556941" y="1818300"/>
              <a:ext cx="983979" cy="983979"/>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3600"/>
            </a:p>
          </p:txBody>
        </p:sp>
      </p:grpSp>
      <p:grpSp>
        <p:nvGrpSpPr>
          <p:cNvPr id="17" name="Group 16">
            <a:extLst>
              <a:ext uri="{FF2B5EF4-FFF2-40B4-BE49-F238E27FC236}">
                <a16:creationId xmlns:a16="http://schemas.microsoft.com/office/drawing/2014/main" id="{1AFB3616-1CDC-02C3-AB33-E6E089D1287B}"/>
              </a:ext>
            </a:extLst>
          </p:cNvPr>
          <p:cNvGrpSpPr/>
          <p:nvPr/>
        </p:nvGrpSpPr>
        <p:grpSpPr>
          <a:xfrm>
            <a:off x="3514895" y="1818301"/>
            <a:ext cx="2519364" cy="3879225"/>
            <a:chOff x="3514895" y="1818301"/>
            <a:chExt cx="2519364" cy="3879225"/>
          </a:xfrm>
        </p:grpSpPr>
        <p:sp>
          <p:nvSpPr>
            <p:cNvPr id="18" name="Rectangle 17">
              <a:extLst>
                <a:ext uri="{FF2B5EF4-FFF2-40B4-BE49-F238E27FC236}">
                  <a16:creationId xmlns:a16="http://schemas.microsoft.com/office/drawing/2014/main" id="{45997208-4214-DEDE-524E-DD6068E5C97E}"/>
                </a:ext>
              </a:extLst>
            </p:cNvPr>
            <p:cNvSpPr/>
            <p:nvPr/>
          </p:nvSpPr>
          <p:spPr>
            <a:xfrm>
              <a:off x="3514895" y="2354208"/>
              <a:ext cx="2519364"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9" name="Rectangle 18">
              <a:extLst>
                <a:ext uri="{FF2B5EF4-FFF2-40B4-BE49-F238E27FC236}">
                  <a16:creationId xmlns:a16="http://schemas.microsoft.com/office/drawing/2014/main" id="{2FD286CE-CC53-E808-0E79-A3CCA3682696}"/>
                </a:ext>
              </a:extLst>
            </p:cNvPr>
            <p:cNvSpPr/>
            <p:nvPr/>
          </p:nvSpPr>
          <p:spPr>
            <a:xfrm>
              <a:off x="4264669" y="1818301"/>
              <a:ext cx="983978" cy="98397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3600"/>
            </a:p>
          </p:txBody>
        </p:sp>
      </p:grpSp>
      <p:grpSp>
        <p:nvGrpSpPr>
          <p:cNvPr id="23" name="Group 22">
            <a:extLst>
              <a:ext uri="{FF2B5EF4-FFF2-40B4-BE49-F238E27FC236}">
                <a16:creationId xmlns:a16="http://schemas.microsoft.com/office/drawing/2014/main" id="{29A1CD70-9347-46EA-16C2-D34CFEC99667}"/>
              </a:ext>
            </a:extLst>
          </p:cNvPr>
          <p:cNvGrpSpPr/>
          <p:nvPr/>
        </p:nvGrpSpPr>
        <p:grpSpPr>
          <a:xfrm>
            <a:off x="6213646" y="1818301"/>
            <a:ext cx="2519363" cy="3879227"/>
            <a:chOff x="6213646" y="1818301"/>
            <a:chExt cx="2519363" cy="3879227"/>
          </a:xfrm>
        </p:grpSpPr>
        <p:sp>
          <p:nvSpPr>
            <p:cNvPr id="24" name="Rectangle 23">
              <a:extLst>
                <a:ext uri="{FF2B5EF4-FFF2-40B4-BE49-F238E27FC236}">
                  <a16:creationId xmlns:a16="http://schemas.microsoft.com/office/drawing/2014/main" id="{E2BBC0D6-470E-0A4F-EE20-38FA2388B0FC}"/>
                </a:ext>
              </a:extLst>
            </p:cNvPr>
            <p:cNvSpPr/>
            <p:nvPr/>
          </p:nvSpPr>
          <p:spPr>
            <a:xfrm>
              <a:off x="6213646" y="2354210"/>
              <a:ext cx="2519363" cy="3343318"/>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25" name="Rectangle 24">
              <a:extLst>
                <a:ext uri="{FF2B5EF4-FFF2-40B4-BE49-F238E27FC236}">
                  <a16:creationId xmlns:a16="http://schemas.microsoft.com/office/drawing/2014/main" id="{21D66ACE-32E7-B65B-9076-7C3122A8AC31}"/>
                </a:ext>
              </a:extLst>
            </p:cNvPr>
            <p:cNvSpPr/>
            <p:nvPr/>
          </p:nvSpPr>
          <p:spPr>
            <a:xfrm>
              <a:off x="6978577" y="1818301"/>
              <a:ext cx="983978" cy="983978"/>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3600"/>
            </a:p>
          </p:txBody>
        </p:sp>
      </p:grpSp>
      <p:grpSp>
        <p:nvGrpSpPr>
          <p:cNvPr id="26" name="Group 25">
            <a:extLst>
              <a:ext uri="{FF2B5EF4-FFF2-40B4-BE49-F238E27FC236}">
                <a16:creationId xmlns:a16="http://schemas.microsoft.com/office/drawing/2014/main" id="{EAA38804-C885-A3E4-6A2B-69EA8B5424DF}"/>
              </a:ext>
            </a:extLst>
          </p:cNvPr>
          <p:cNvGrpSpPr/>
          <p:nvPr/>
        </p:nvGrpSpPr>
        <p:grpSpPr>
          <a:xfrm>
            <a:off x="8915569" y="1818302"/>
            <a:ext cx="2519364" cy="3879226"/>
            <a:chOff x="8915569" y="1818302"/>
            <a:chExt cx="2519364" cy="3879226"/>
          </a:xfrm>
        </p:grpSpPr>
        <p:sp>
          <p:nvSpPr>
            <p:cNvPr id="27" name="Rectangle 26">
              <a:extLst>
                <a:ext uri="{FF2B5EF4-FFF2-40B4-BE49-F238E27FC236}">
                  <a16:creationId xmlns:a16="http://schemas.microsoft.com/office/drawing/2014/main" id="{DE1EBDB2-82DC-F276-85B0-20606F099421}"/>
                </a:ext>
              </a:extLst>
            </p:cNvPr>
            <p:cNvSpPr/>
            <p:nvPr/>
          </p:nvSpPr>
          <p:spPr>
            <a:xfrm>
              <a:off x="8915569" y="2354210"/>
              <a:ext cx="2519364" cy="3343318"/>
            </a:xfrm>
            <a:prstGeom prst="rect">
              <a:avLst/>
            </a:prstGeom>
            <a:solidFill>
              <a:schemeClr val="accent6"/>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92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28" name="Rectangle 27">
              <a:extLst>
                <a:ext uri="{FF2B5EF4-FFF2-40B4-BE49-F238E27FC236}">
                  <a16:creationId xmlns:a16="http://schemas.microsoft.com/office/drawing/2014/main" id="{FA3EB875-A7EF-3680-1B2A-75E3978D4E98}"/>
                </a:ext>
              </a:extLst>
            </p:cNvPr>
            <p:cNvSpPr/>
            <p:nvPr/>
          </p:nvSpPr>
          <p:spPr>
            <a:xfrm>
              <a:off x="9725749" y="1818302"/>
              <a:ext cx="983977" cy="983977"/>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3600"/>
            </a:p>
          </p:txBody>
        </p:sp>
      </p:gr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lvl1pPr marL="0" indent="0">
              <a:buFont typeface="Arial" panose="020B0604020202020204" pitchFamily="34" charset="0"/>
              <a:buNone/>
              <a:defRPr/>
            </a:lvl1pPr>
          </a:lstStyle>
          <a:p>
            <a:r>
              <a:rPr lang="en-US"/>
              <a:t>Four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normAutofit/>
          </a:bodyPr>
          <a:lstStyle>
            <a:lvl1pPr marL="0" indent="0">
              <a:spcBef>
                <a:spcPts val="0"/>
              </a:spcBef>
              <a:buNone/>
              <a:defRPr sz="2000">
                <a:solidFill>
                  <a:schemeClr val="tx1"/>
                </a:solidFill>
              </a:defRPr>
            </a:lvl1pPr>
          </a:lstStyle>
          <a:p>
            <a:pPr lvl="0"/>
            <a:r>
              <a:rPr lang="en-US"/>
              <a:t>Click to add subheading</a:t>
            </a:r>
            <a:endParaRPr lang="en-GB"/>
          </a:p>
        </p:txBody>
      </p:sp>
      <p:sp>
        <p:nvSpPr>
          <p:cNvPr id="5" name="Picture Placeholder 4">
            <a:extLst>
              <a:ext uri="{FF2B5EF4-FFF2-40B4-BE49-F238E27FC236}">
                <a16:creationId xmlns:a16="http://schemas.microsoft.com/office/drawing/2014/main" id="{D06CF335-B8E4-96EC-3388-9B33A5E7C66C}"/>
              </a:ext>
            </a:extLst>
          </p:cNvPr>
          <p:cNvSpPr>
            <a:spLocks noGrp="1"/>
          </p:cNvSpPr>
          <p:nvPr>
            <p:ph type="pic" sz="quarter" idx="18"/>
          </p:nvPr>
        </p:nvSpPr>
        <p:spPr>
          <a:xfrm>
            <a:off x="1641509" y="1880870"/>
            <a:ext cx="858837" cy="858838"/>
          </a:xfrm>
        </p:spPr>
        <p:txBody>
          <a:bodyPr>
            <a:normAutofit/>
          </a:bodyPr>
          <a:lstStyle>
            <a:lvl1pPr marL="0" indent="0">
              <a:buNone/>
              <a:defRPr sz="1200" b="1">
                <a:solidFill>
                  <a:schemeClr val="bg1"/>
                </a:solidFill>
              </a:defRPr>
            </a:lvl1pPr>
          </a:lstStyle>
          <a:p>
            <a:r>
              <a:rPr lang="en-US"/>
              <a:t>Click icon to add picture</a:t>
            </a:r>
          </a:p>
        </p:txBody>
      </p:sp>
      <p:sp>
        <p:nvSpPr>
          <p:cNvPr id="6" name="Picture Placeholder 4">
            <a:extLst>
              <a:ext uri="{FF2B5EF4-FFF2-40B4-BE49-F238E27FC236}">
                <a16:creationId xmlns:a16="http://schemas.microsoft.com/office/drawing/2014/main" id="{5A84F4C9-EFB8-67D5-A7AA-4CF8AA19C4FC}"/>
              </a:ext>
            </a:extLst>
          </p:cNvPr>
          <p:cNvSpPr>
            <a:spLocks noGrp="1"/>
          </p:cNvSpPr>
          <p:nvPr>
            <p:ph type="pic" sz="quarter" idx="19"/>
          </p:nvPr>
        </p:nvSpPr>
        <p:spPr>
          <a:xfrm>
            <a:off x="4322995" y="1880870"/>
            <a:ext cx="858837" cy="858838"/>
          </a:xfrm>
        </p:spPr>
        <p:txBody>
          <a:bodyPr>
            <a:normAutofit/>
          </a:bodyPr>
          <a:lstStyle>
            <a:lvl1pPr marL="0" indent="0">
              <a:buNone/>
              <a:defRPr sz="1200" b="1">
                <a:solidFill>
                  <a:schemeClr val="bg1"/>
                </a:solidFill>
              </a:defRPr>
            </a:lvl1pPr>
          </a:lstStyle>
          <a:p>
            <a:r>
              <a:rPr lang="en-US"/>
              <a:t>Click icon to add picture</a:t>
            </a:r>
          </a:p>
        </p:txBody>
      </p:sp>
      <p:sp>
        <p:nvSpPr>
          <p:cNvPr id="7" name="Picture Placeholder 4">
            <a:extLst>
              <a:ext uri="{FF2B5EF4-FFF2-40B4-BE49-F238E27FC236}">
                <a16:creationId xmlns:a16="http://schemas.microsoft.com/office/drawing/2014/main" id="{394A667C-0779-D13A-4578-75BDE726C107}"/>
              </a:ext>
            </a:extLst>
          </p:cNvPr>
          <p:cNvSpPr>
            <a:spLocks noGrp="1"/>
          </p:cNvSpPr>
          <p:nvPr>
            <p:ph type="pic" sz="quarter" idx="20"/>
          </p:nvPr>
        </p:nvSpPr>
        <p:spPr>
          <a:xfrm>
            <a:off x="7044873" y="1880870"/>
            <a:ext cx="858837" cy="858838"/>
          </a:xfrm>
        </p:spPr>
        <p:txBody>
          <a:bodyPr>
            <a:normAutofit/>
          </a:bodyPr>
          <a:lstStyle>
            <a:lvl1pPr marL="0" indent="0">
              <a:buNone/>
              <a:defRPr sz="1200" b="1">
                <a:solidFill>
                  <a:schemeClr val="bg1"/>
                </a:solidFill>
              </a:defRPr>
            </a:lvl1pPr>
          </a:lstStyle>
          <a:p>
            <a:r>
              <a:rPr lang="en-US"/>
              <a:t>Click icon to add picture</a:t>
            </a:r>
          </a:p>
        </p:txBody>
      </p:sp>
      <p:sp>
        <p:nvSpPr>
          <p:cNvPr id="8" name="Picture Placeholder 4">
            <a:extLst>
              <a:ext uri="{FF2B5EF4-FFF2-40B4-BE49-F238E27FC236}">
                <a16:creationId xmlns:a16="http://schemas.microsoft.com/office/drawing/2014/main" id="{8DC814A8-FC8E-C63D-F839-856EB04FDE1B}"/>
              </a:ext>
            </a:extLst>
          </p:cNvPr>
          <p:cNvSpPr>
            <a:spLocks noGrp="1"/>
          </p:cNvSpPr>
          <p:nvPr>
            <p:ph type="pic" sz="quarter" idx="21"/>
          </p:nvPr>
        </p:nvSpPr>
        <p:spPr>
          <a:xfrm>
            <a:off x="9788318" y="1876082"/>
            <a:ext cx="858837" cy="858838"/>
          </a:xfrm>
        </p:spPr>
        <p:txBody>
          <a:bodyPr>
            <a:normAutofit/>
          </a:bodyPr>
          <a:lstStyle>
            <a:lvl1pPr marL="0" indent="0">
              <a:buNone/>
              <a:defRPr sz="1200" b="1">
                <a:solidFill>
                  <a:schemeClr val="bg1"/>
                </a:solidFill>
              </a:defRPr>
            </a:lvl1pPr>
          </a:lstStyle>
          <a:p>
            <a:r>
              <a:rPr lang="en-US"/>
              <a:t>Click icon to add picture</a:t>
            </a:r>
          </a:p>
        </p:txBody>
      </p:sp>
      <p:grpSp>
        <p:nvGrpSpPr>
          <p:cNvPr id="4" name="Group 3">
            <a:extLst>
              <a:ext uri="{FF2B5EF4-FFF2-40B4-BE49-F238E27FC236}">
                <a16:creationId xmlns:a16="http://schemas.microsoft.com/office/drawing/2014/main" id="{A1B216A9-A80D-285D-8DC2-41A92C9E2920}"/>
              </a:ext>
            </a:extLst>
          </p:cNvPr>
          <p:cNvGrpSpPr/>
          <p:nvPr/>
        </p:nvGrpSpPr>
        <p:grpSpPr>
          <a:xfrm>
            <a:off x="10863102" y="309052"/>
            <a:ext cx="911847" cy="382707"/>
            <a:chOff x="7459170" y="481236"/>
            <a:chExt cx="2697427" cy="1132124"/>
          </a:xfrm>
        </p:grpSpPr>
        <p:sp>
          <p:nvSpPr>
            <p:cNvPr id="11" name="Freeform 9">
              <a:extLst>
                <a:ext uri="{FF2B5EF4-FFF2-40B4-BE49-F238E27FC236}">
                  <a16:creationId xmlns:a16="http://schemas.microsoft.com/office/drawing/2014/main" id="{1A802BA6-0995-F129-EC85-38A5045EFEFF}"/>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F00CCCB6-53DB-D488-F58C-DC392567713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4">
              <a:extLst>
                <a:ext uri="{FF2B5EF4-FFF2-40B4-BE49-F238E27FC236}">
                  <a16:creationId xmlns:a16="http://schemas.microsoft.com/office/drawing/2014/main" id="{A8077FC1-F78E-79A9-2A46-61D9A0953A07}"/>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1" name="Freeform 18">
              <a:extLst>
                <a:ext uri="{FF2B5EF4-FFF2-40B4-BE49-F238E27FC236}">
                  <a16:creationId xmlns:a16="http://schemas.microsoft.com/office/drawing/2014/main" id="{E3A955D2-157B-76F8-3FAF-3C75B99C737B}"/>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0" name="Freeform 19">
              <a:extLst>
                <a:ext uri="{FF2B5EF4-FFF2-40B4-BE49-F238E27FC236}">
                  <a16:creationId xmlns:a16="http://schemas.microsoft.com/office/drawing/2014/main" id="{02500924-F74E-0F7A-D34D-02F9115B31F3}"/>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1" name="Freeform 20">
              <a:extLst>
                <a:ext uri="{FF2B5EF4-FFF2-40B4-BE49-F238E27FC236}">
                  <a16:creationId xmlns:a16="http://schemas.microsoft.com/office/drawing/2014/main" id="{B006E203-4ABE-2D29-4DC6-8B8BA72F066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32" name="Freeform 23">
              <a:extLst>
                <a:ext uri="{FF2B5EF4-FFF2-40B4-BE49-F238E27FC236}">
                  <a16:creationId xmlns:a16="http://schemas.microsoft.com/office/drawing/2014/main" id="{2DCB079F-4D58-1E05-A938-9D6A0F40A8BE}"/>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33" name="Content Placeholder 17">
            <a:extLst>
              <a:ext uri="{FF2B5EF4-FFF2-40B4-BE49-F238E27FC236}">
                <a16:creationId xmlns:a16="http://schemas.microsoft.com/office/drawing/2014/main" id="{5031F53F-D3EA-8985-E402-F7C2CDF7AA27}"/>
              </a:ext>
            </a:extLst>
          </p:cNvPr>
          <p:cNvSpPr>
            <a:spLocks noGrp="1"/>
          </p:cNvSpPr>
          <p:nvPr>
            <p:ph sz="quarter" idx="22"/>
          </p:nvPr>
        </p:nvSpPr>
        <p:spPr>
          <a:xfrm>
            <a:off x="996696" y="3115158"/>
            <a:ext cx="2179320" cy="2371241"/>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Content Placeholder 17">
            <a:extLst>
              <a:ext uri="{FF2B5EF4-FFF2-40B4-BE49-F238E27FC236}">
                <a16:creationId xmlns:a16="http://schemas.microsoft.com/office/drawing/2014/main" id="{753F2516-0890-B56D-1C13-9AFB7CF91D2A}"/>
              </a:ext>
            </a:extLst>
          </p:cNvPr>
          <p:cNvSpPr>
            <a:spLocks noGrp="1"/>
          </p:cNvSpPr>
          <p:nvPr>
            <p:ph sz="quarter" idx="23"/>
          </p:nvPr>
        </p:nvSpPr>
        <p:spPr>
          <a:xfrm>
            <a:off x="3694176" y="3115158"/>
            <a:ext cx="2179320" cy="2371241"/>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Content Placeholder 17">
            <a:extLst>
              <a:ext uri="{FF2B5EF4-FFF2-40B4-BE49-F238E27FC236}">
                <a16:creationId xmlns:a16="http://schemas.microsoft.com/office/drawing/2014/main" id="{04470E80-3EAA-F5B8-97CB-1624AFB82ECA}"/>
              </a:ext>
            </a:extLst>
          </p:cNvPr>
          <p:cNvSpPr>
            <a:spLocks noGrp="1"/>
          </p:cNvSpPr>
          <p:nvPr>
            <p:ph sz="quarter" idx="24"/>
          </p:nvPr>
        </p:nvSpPr>
        <p:spPr>
          <a:xfrm>
            <a:off x="6391656" y="3115158"/>
            <a:ext cx="2179320" cy="2371241"/>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6" name="Content Placeholder 17">
            <a:extLst>
              <a:ext uri="{FF2B5EF4-FFF2-40B4-BE49-F238E27FC236}">
                <a16:creationId xmlns:a16="http://schemas.microsoft.com/office/drawing/2014/main" id="{A6BB3462-521B-7D0A-E0AA-75D04A28758C}"/>
              </a:ext>
            </a:extLst>
          </p:cNvPr>
          <p:cNvSpPr>
            <a:spLocks noGrp="1"/>
          </p:cNvSpPr>
          <p:nvPr>
            <p:ph sz="quarter" idx="25"/>
          </p:nvPr>
        </p:nvSpPr>
        <p:spPr>
          <a:xfrm>
            <a:off x="9098280" y="3115158"/>
            <a:ext cx="2179320" cy="2371241"/>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Slide Number Placeholder 14">
            <a:extLst>
              <a:ext uri="{FF2B5EF4-FFF2-40B4-BE49-F238E27FC236}">
                <a16:creationId xmlns:a16="http://schemas.microsoft.com/office/drawing/2014/main" id="{A7ED3C5D-8764-4001-A1AF-CF8785E4BB12}"/>
              </a:ext>
            </a:extLst>
          </p:cNvPr>
          <p:cNvSpPr>
            <a:spLocks noGrp="1"/>
          </p:cNvSpPr>
          <p:nvPr>
            <p:ph type="sldNum" sz="quarter" idx="2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433529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x point icon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lvl1pPr marL="0" indent="0">
              <a:buFont typeface="Arial" panose="020B0604020202020204" pitchFamily="34" charset="0"/>
              <a:buNone/>
              <a:defRPr/>
            </a:lvl1pPr>
          </a:lstStyle>
          <a:p>
            <a:r>
              <a:rPr lang="en-US"/>
              <a:t>Six point icon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sp>
        <p:nvSpPr>
          <p:cNvPr id="9" name="Rectangle 8">
            <a:extLst>
              <a:ext uri="{FF2B5EF4-FFF2-40B4-BE49-F238E27FC236}">
                <a16:creationId xmlns:a16="http://schemas.microsoft.com/office/drawing/2014/main" id="{AA476CAA-FCE8-30B5-2EC0-97B880FF579B}"/>
              </a:ext>
            </a:extLst>
          </p:cNvPr>
          <p:cNvSpPr/>
          <p:nvPr/>
        </p:nvSpPr>
        <p:spPr>
          <a:xfrm>
            <a:off x="803062" y="2305563"/>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0" name="Rectangle 9">
            <a:extLst>
              <a:ext uri="{FF2B5EF4-FFF2-40B4-BE49-F238E27FC236}">
                <a16:creationId xmlns:a16="http://schemas.microsoft.com/office/drawing/2014/main" id="{EB38A922-4548-C260-60E7-299A751FDD43}"/>
              </a:ext>
            </a:extLst>
          </p:cNvPr>
          <p:cNvSpPr/>
          <p:nvPr/>
        </p:nvSpPr>
        <p:spPr>
          <a:xfrm>
            <a:off x="4404532" y="2294385"/>
            <a:ext cx="3420384" cy="161913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3" name="Rectangle 12">
            <a:extLst>
              <a:ext uri="{FF2B5EF4-FFF2-40B4-BE49-F238E27FC236}">
                <a16:creationId xmlns:a16="http://schemas.microsoft.com/office/drawing/2014/main" id="{C33FDFC5-09A5-5FDB-AF24-747A5A3BF13B}"/>
              </a:ext>
            </a:extLst>
          </p:cNvPr>
          <p:cNvSpPr/>
          <p:nvPr/>
        </p:nvSpPr>
        <p:spPr>
          <a:xfrm>
            <a:off x="8004471" y="2294387"/>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18" name="Rectangle 17">
            <a:extLst>
              <a:ext uri="{FF2B5EF4-FFF2-40B4-BE49-F238E27FC236}">
                <a16:creationId xmlns:a16="http://schemas.microsoft.com/office/drawing/2014/main" id="{744C27F5-4234-0B8E-CE65-937FE2CE1232}"/>
              </a:ext>
            </a:extLst>
          </p:cNvPr>
          <p:cNvSpPr>
            <a:spLocks noChangeAspect="1"/>
          </p:cNvSpPr>
          <p:nvPr/>
        </p:nvSpPr>
        <p:spPr>
          <a:xfrm>
            <a:off x="1999658" y="1789714"/>
            <a:ext cx="1031697" cy="1031697"/>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900">
              <a:solidFill>
                <a:schemeClr val="bg1"/>
              </a:solidFill>
            </a:endParaRPr>
          </a:p>
        </p:txBody>
      </p:sp>
      <p:sp>
        <p:nvSpPr>
          <p:cNvPr id="24" name="Rectangle 23">
            <a:extLst>
              <a:ext uri="{FF2B5EF4-FFF2-40B4-BE49-F238E27FC236}">
                <a16:creationId xmlns:a16="http://schemas.microsoft.com/office/drawing/2014/main" id="{390CA8DF-5A95-9D67-0CF2-25C22F024D26}"/>
              </a:ext>
            </a:extLst>
          </p:cNvPr>
          <p:cNvSpPr>
            <a:spLocks noChangeAspect="1"/>
          </p:cNvSpPr>
          <p:nvPr/>
        </p:nvSpPr>
        <p:spPr>
          <a:xfrm>
            <a:off x="5618221" y="1789714"/>
            <a:ext cx="1031697" cy="103169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900"/>
          </a:p>
        </p:txBody>
      </p:sp>
      <p:sp>
        <p:nvSpPr>
          <p:cNvPr id="27" name="Rectangle 26">
            <a:extLst>
              <a:ext uri="{FF2B5EF4-FFF2-40B4-BE49-F238E27FC236}">
                <a16:creationId xmlns:a16="http://schemas.microsoft.com/office/drawing/2014/main" id="{C5025B5D-7873-0A5C-62FA-625B725868DD}"/>
              </a:ext>
            </a:extLst>
          </p:cNvPr>
          <p:cNvSpPr>
            <a:spLocks noChangeAspect="1"/>
          </p:cNvSpPr>
          <p:nvPr/>
        </p:nvSpPr>
        <p:spPr>
          <a:xfrm>
            <a:off x="9219692" y="1789714"/>
            <a:ext cx="1031697" cy="103169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900"/>
          </a:p>
        </p:txBody>
      </p:sp>
      <p:sp>
        <p:nvSpPr>
          <p:cNvPr id="33" name="Rectangle 32">
            <a:extLst>
              <a:ext uri="{FF2B5EF4-FFF2-40B4-BE49-F238E27FC236}">
                <a16:creationId xmlns:a16="http://schemas.microsoft.com/office/drawing/2014/main" id="{FD9BCE3B-4762-C661-5C9C-B1DC7338A906}"/>
              </a:ext>
            </a:extLst>
          </p:cNvPr>
          <p:cNvSpPr/>
          <p:nvPr/>
        </p:nvSpPr>
        <p:spPr>
          <a:xfrm>
            <a:off x="793750" y="4621186"/>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34" name="Rectangle 33">
            <a:extLst>
              <a:ext uri="{FF2B5EF4-FFF2-40B4-BE49-F238E27FC236}">
                <a16:creationId xmlns:a16="http://schemas.microsoft.com/office/drawing/2014/main" id="{AB27F634-EA99-ADA0-5E61-EAECABCE616B}"/>
              </a:ext>
            </a:extLst>
          </p:cNvPr>
          <p:cNvSpPr/>
          <p:nvPr/>
        </p:nvSpPr>
        <p:spPr>
          <a:xfrm>
            <a:off x="4395220" y="4610008"/>
            <a:ext cx="3420384" cy="1619131"/>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35" name="Rectangle 34">
            <a:extLst>
              <a:ext uri="{FF2B5EF4-FFF2-40B4-BE49-F238E27FC236}">
                <a16:creationId xmlns:a16="http://schemas.microsoft.com/office/drawing/2014/main" id="{64815B70-89FD-3B70-3021-124D4CD37A57}"/>
              </a:ext>
            </a:extLst>
          </p:cNvPr>
          <p:cNvSpPr/>
          <p:nvPr/>
        </p:nvSpPr>
        <p:spPr>
          <a:xfrm>
            <a:off x="7995159" y="4610010"/>
            <a:ext cx="3420383" cy="161913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0" rIns="144000" bIns="72000" rtlCol="0" anchor="t" anchorCtr="0">
            <a:noAutofit/>
          </a:bodyPr>
          <a:lstStyle/>
          <a:p>
            <a:pPr marL="0" indent="0">
              <a:buFont typeface="Arial" panose="020B0604020202020204" pitchFamily="34" charset="0"/>
              <a:buNone/>
            </a:pPr>
            <a:endParaRPr lang="en-GB" sz="1400">
              <a:solidFill>
                <a:schemeClr val="bg1"/>
              </a:solidFill>
            </a:endParaRPr>
          </a:p>
        </p:txBody>
      </p:sp>
      <p:sp>
        <p:nvSpPr>
          <p:cNvPr id="37" name="Rectangle 36">
            <a:extLst>
              <a:ext uri="{FF2B5EF4-FFF2-40B4-BE49-F238E27FC236}">
                <a16:creationId xmlns:a16="http://schemas.microsoft.com/office/drawing/2014/main" id="{FCBDDCAB-4A5E-9167-D31F-DEF480BDAF7D}"/>
              </a:ext>
            </a:extLst>
          </p:cNvPr>
          <p:cNvSpPr>
            <a:spLocks noChangeAspect="1"/>
          </p:cNvSpPr>
          <p:nvPr/>
        </p:nvSpPr>
        <p:spPr>
          <a:xfrm>
            <a:off x="1990346" y="4105337"/>
            <a:ext cx="1031697" cy="1031697"/>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900"/>
          </a:p>
        </p:txBody>
      </p:sp>
      <p:sp>
        <p:nvSpPr>
          <p:cNvPr id="40" name="Rectangle 39">
            <a:extLst>
              <a:ext uri="{FF2B5EF4-FFF2-40B4-BE49-F238E27FC236}">
                <a16:creationId xmlns:a16="http://schemas.microsoft.com/office/drawing/2014/main" id="{F3ED79FA-230A-856D-5BAD-ED6731CF180E}"/>
              </a:ext>
            </a:extLst>
          </p:cNvPr>
          <p:cNvSpPr>
            <a:spLocks noChangeAspect="1"/>
          </p:cNvSpPr>
          <p:nvPr/>
        </p:nvSpPr>
        <p:spPr>
          <a:xfrm>
            <a:off x="5608909" y="4105337"/>
            <a:ext cx="1031697" cy="103169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900">
              <a:solidFill>
                <a:schemeClr val="bg1"/>
              </a:solidFill>
            </a:endParaRPr>
          </a:p>
        </p:txBody>
      </p:sp>
      <p:sp>
        <p:nvSpPr>
          <p:cNvPr id="43" name="Rectangle 42">
            <a:extLst>
              <a:ext uri="{FF2B5EF4-FFF2-40B4-BE49-F238E27FC236}">
                <a16:creationId xmlns:a16="http://schemas.microsoft.com/office/drawing/2014/main" id="{3852CADA-9D34-1256-4B8A-540A8FB36F32}"/>
              </a:ext>
            </a:extLst>
          </p:cNvPr>
          <p:cNvSpPr>
            <a:spLocks noChangeAspect="1"/>
          </p:cNvSpPr>
          <p:nvPr/>
        </p:nvSpPr>
        <p:spPr>
          <a:xfrm>
            <a:off x="9210380" y="4105337"/>
            <a:ext cx="1031697" cy="1031697"/>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900"/>
          </a:p>
        </p:txBody>
      </p:sp>
      <p:sp>
        <p:nvSpPr>
          <p:cNvPr id="45" name="Picture Placeholder 9">
            <a:extLst>
              <a:ext uri="{FF2B5EF4-FFF2-40B4-BE49-F238E27FC236}">
                <a16:creationId xmlns:a16="http://schemas.microsoft.com/office/drawing/2014/main" id="{F24E0100-0BD5-61DD-A15E-B4BD08E01D07}"/>
              </a:ext>
            </a:extLst>
          </p:cNvPr>
          <p:cNvSpPr>
            <a:spLocks noGrp="1"/>
          </p:cNvSpPr>
          <p:nvPr>
            <p:ph type="pic" sz="quarter" idx="19"/>
          </p:nvPr>
        </p:nvSpPr>
        <p:spPr>
          <a:xfrm>
            <a:off x="2138816" y="1929260"/>
            <a:ext cx="730250" cy="730250"/>
          </a:xfrm>
        </p:spPr>
        <p:txBody>
          <a:bodyPr>
            <a:noAutofit/>
          </a:bodyPr>
          <a:lstStyle>
            <a:lvl1pPr marL="0" indent="0">
              <a:buNone/>
              <a:defRPr sz="1200" b="1">
                <a:solidFill>
                  <a:schemeClr val="bg1"/>
                </a:solidFill>
              </a:defRPr>
            </a:lvl1pPr>
          </a:lstStyle>
          <a:p>
            <a:r>
              <a:rPr lang="en-US"/>
              <a:t>Click icon to add picture</a:t>
            </a:r>
          </a:p>
        </p:txBody>
      </p:sp>
      <p:sp>
        <p:nvSpPr>
          <p:cNvPr id="46" name="Picture Placeholder 9">
            <a:extLst>
              <a:ext uri="{FF2B5EF4-FFF2-40B4-BE49-F238E27FC236}">
                <a16:creationId xmlns:a16="http://schemas.microsoft.com/office/drawing/2014/main" id="{732441B9-D015-4AC9-7780-934542C3561C}"/>
              </a:ext>
            </a:extLst>
          </p:cNvPr>
          <p:cNvSpPr>
            <a:spLocks noGrp="1"/>
          </p:cNvSpPr>
          <p:nvPr>
            <p:ph type="pic" sz="quarter" idx="20"/>
          </p:nvPr>
        </p:nvSpPr>
        <p:spPr>
          <a:xfrm>
            <a:off x="5759632" y="1929260"/>
            <a:ext cx="730250" cy="730250"/>
          </a:xfrm>
        </p:spPr>
        <p:txBody>
          <a:bodyPr>
            <a:noAutofit/>
          </a:bodyPr>
          <a:lstStyle>
            <a:lvl1pPr marL="0" indent="0">
              <a:buNone/>
              <a:defRPr sz="1200" b="1">
                <a:solidFill>
                  <a:schemeClr val="bg1"/>
                </a:solidFill>
              </a:defRPr>
            </a:lvl1pPr>
          </a:lstStyle>
          <a:p>
            <a:r>
              <a:rPr lang="en-US"/>
              <a:t>Click icon to add picture</a:t>
            </a:r>
          </a:p>
        </p:txBody>
      </p:sp>
      <p:sp>
        <p:nvSpPr>
          <p:cNvPr id="47" name="Picture Placeholder 9">
            <a:extLst>
              <a:ext uri="{FF2B5EF4-FFF2-40B4-BE49-F238E27FC236}">
                <a16:creationId xmlns:a16="http://schemas.microsoft.com/office/drawing/2014/main" id="{C9B88318-6409-225C-F6A6-AB4AE0C59E4B}"/>
              </a:ext>
            </a:extLst>
          </p:cNvPr>
          <p:cNvSpPr>
            <a:spLocks noGrp="1"/>
          </p:cNvSpPr>
          <p:nvPr>
            <p:ph type="pic" sz="quarter" idx="21"/>
          </p:nvPr>
        </p:nvSpPr>
        <p:spPr>
          <a:xfrm>
            <a:off x="9370415" y="1929260"/>
            <a:ext cx="730250" cy="730250"/>
          </a:xfrm>
        </p:spPr>
        <p:txBody>
          <a:bodyPr>
            <a:noAutofit/>
          </a:bodyPr>
          <a:lstStyle>
            <a:lvl1pPr marL="0" indent="0">
              <a:buNone/>
              <a:defRPr sz="1200" b="1">
                <a:solidFill>
                  <a:schemeClr val="bg1"/>
                </a:solidFill>
              </a:defRPr>
            </a:lvl1pPr>
          </a:lstStyle>
          <a:p>
            <a:r>
              <a:rPr lang="en-US"/>
              <a:t>Click icon to add picture</a:t>
            </a:r>
          </a:p>
        </p:txBody>
      </p:sp>
      <p:sp>
        <p:nvSpPr>
          <p:cNvPr id="48" name="Picture Placeholder 9">
            <a:extLst>
              <a:ext uri="{FF2B5EF4-FFF2-40B4-BE49-F238E27FC236}">
                <a16:creationId xmlns:a16="http://schemas.microsoft.com/office/drawing/2014/main" id="{3C4945AE-2584-1E89-3F53-2987030816DB}"/>
              </a:ext>
            </a:extLst>
          </p:cNvPr>
          <p:cNvSpPr>
            <a:spLocks noGrp="1"/>
          </p:cNvSpPr>
          <p:nvPr>
            <p:ph type="pic" sz="quarter" idx="22"/>
          </p:nvPr>
        </p:nvSpPr>
        <p:spPr>
          <a:xfrm>
            <a:off x="2148128" y="4259772"/>
            <a:ext cx="730250" cy="730250"/>
          </a:xfrm>
        </p:spPr>
        <p:txBody>
          <a:bodyPr>
            <a:noAutofit/>
          </a:bodyPr>
          <a:lstStyle>
            <a:lvl1pPr marL="0" indent="0">
              <a:buNone/>
              <a:defRPr sz="1200" b="1">
                <a:solidFill>
                  <a:schemeClr val="bg1"/>
                </a:solidFill>
              </a:defRPr>
            </a:lvl1pPr>
          </a:lstStyle>
          <a:p>
            <a:r>
              <a:rPr lang="en-US"/>
              <a:t>Click icon to add picture</a:t>
            </a:r>
          </a:p>
        </p:txBody>
      </p:sp>
      <p:sp>
        <p:nvSpPr>
          <p:cNvPr id="49" name="Picture Placeholder 9">
            <a:extLst>
              <a:ext uri="{FF2B5EF4-FFF2-40B4-BE49-F238E27FC236}">
                <a16:creationId xmlns:a16="http://schemas.microsoft.com/office/drawing/2014/main" id="{4AADFB1E-2042-12A5-5559-2BA10EC607B8}"/>
              </a:ext>
            </a:extLst>
          </p:cNvPr>
          <p:cNvSpPr>
            <a:spLocks noGrp="1"/>
          </p:cNvSpPr>
          <p:nvPr>
            <p:ph type="pic" sz="quarter" idx="23"/>
          </p:nvPr>
        </p:nvSpPr>
        <p:spPr>
          <a:xfrm>
            <a:off x="5740287" y="4244883"/>
            <a:ext cx="730250" cy="730250"/>
          </a:xfrm>
        </p:spPr>
        <p:txBody>
          <a:bodyPr>
            <a:noAutofit/>
          </a:bodyPr>
          <a:lstStyle>
            <a:lvl1pPr marL="0" indent="0">
              <a:buNone/>
              <a:defRPr sz="1200" b="1">
                <a:solidFill>
                  <a:schemeClr val="bg1"/>
                </a:solidFill>
              </a:defRPr>
            </a:lvl1pPr>
          </a:lstStyle>
          <a:p>
            <a:r>
              <a:rPr lang="en-US"/>
              <a:t>Click icon to add picture</a:t>
            </a:r>
          </a:p>
        </p:txBody>
      </p:sp>
      <p:sp>
        <p:nvSpPr>
          <p:cNvPr id="50" name="Picture Placeholder 9">
            <a:extLst>
              <a:ext uri="{FF2B5EF4-FFF2-40B4-BE49-F238E27FC236}">
                <a16:creationId xmlns:a16="http://schemas.microsoft.com/office/drawing/2014/main" id="{B3C48F00-D8C7-62AA-276A-374683149BA7}"/>
              </a:ext>
            </a:extLst>
          </p:cNvPr>
          <p:cNvSpPr>
            <a:spLocks noGrp="1"/>
          </p:cNvSpPr>
          <p:nvPr>
            <p:ph type="pic" sz="quarter" idx="24"/>
          </p:nvPr>
        </p:nvSpPr>
        <p:spPr>
          <a:xfrm>
            <a:off x="9370415" y="4244883"/>
            <a:ext cx="730250" cy="730250"/>
          </a:xfrm>
        </p:spPr>
        <p:txBody>
          <a:bodyPr>
            <a:noAutofit/>
          </a:bodyPr>
          <a:lstStyle>
            <a:lvl1pPr marL="0" indent="0">
              <a:buNone/>
              <a:defRPr sz="1200" b="1">
                <a:solidFill>
                  <a:schemeClr val="bg1"/>
                </a:solidFill>
              </a:defRPr>
            </a:lvl1pPr>
          </a:lstStyle>
          <a:p>
            <a:r>
              <a:rPr lang="en-US"/>
              <a:t>Click icon to add picture</a:t>
            </a:r>
          </a:p>
        </p:txBody>
      </p:sp>
      <p:grpSp>
        <p:nvGrpSpPr>
          <p:cNvPr id="4" name="Group 3">
            <a:extLst>
              <a:ext uri="{FF2B5EF4-FFF2-40B4-BE49-F238E27FC236}">
                <a16:creationId xmlns:a16="http://schemas.microsoft.com/office/drawing/2014/main" id="{B129E26F-9EAB-58D3-8BE0-92C03DF5A2BE}"/>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F44F31B5-8718-3887-8455-0C4D82DCE0E5}"/>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6" name="Freeform 11">
              <a:extLst>
                <a:ext uri="{FF2B5EF4-FFF2-40B4-BE49-F238E27FC236}">
                  <a16:creationId xmlns:a16="http://schemas.microsoft.com/office/drawing/2014/main" id="{06D35238-23F4-33D4-1EDE-A5EC646B3857}"/>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14">
              <a:extLst>
                <a:ext uri="{FF2B5EF4-FFF2-40B4-BE49-F238E27FC236}">
                  <a16:creationId xmlns:a16="http://schemas.microsoft.com/office/drawing/2014/main" id="{951156DB-A119-30DD-5690-646CD07B179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8">
              <a:extLst>
                <a:ext uri="{FF2B5EF4-FFF2-40B4-BE49-F238E27FC236}">
                  <a16:creationId xmlns:a16="http://schemas.microsoft.com/office/drawing/2014/main" id="{44D44C40-4BEE-DF0F-8069-4F8CF8A6208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9">
              <a:extLst>
                <a:ext uri="{FF2B5EF4-FFF2-40B4-BE49-F238E27FC236}">
                  <a16:creationId xmlns:a16="http://schemas.microsoft.com/office/drawing/2014/main" id="{A470B8EA-00D8-B354-6715-A4E247A5BDA6}"/>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20">
              <a:extLst>
                <a:ext uri="{FF2B5EF4-FFF2-40B4-BE49-F238E27FC236}">
                  <a16:creationId xmlns:a16="http://schemas.microsoft.com/office/drawing/2014/main" id="{07203667-8CB8-016A-6E7B-2EA806BCD270}"/>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23">
              <a:extLst>
                <a:ext uri="{FF2B5EF4-FFF2-40B4-BE49-F238E27FC236}">
                  <a16:creationId xmlns:a16="http://schemas.microsoft.com/office/drawing/2014/main" id="{140E4CA0-D346-AA87-2C43-A3ED361B273C}"/>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23" name="Content Placeholder 17">
            <a:extLst>
              <a:ext uri="{FF2B5EF4-FFF2-40B4-BE49-F238E27FC236}">
                <a16:creationId xmlns:a16="http://schemas.microsoft.com/office/drawing/2014/main" id="{E93EFC32-2E6A-B131-0C23-F0010AD9B58F}"/>
              </a:ext>
            </a:extLst>
          </p:cNvPr>
          <p:cNvSpPr>
            <a:spLocks noGrp="1"/>
          </p:cNvSpPr>
          <p:nvPr>
            <p:ph sz="quarter" idx="28"/>
          </p:nvPr>
        </p:nvSpPr>
        <p:spPr>
          <a:xfrm>
            <a:off x="1060797" y="2971800"/>
            <a:ext cx="2895600" cy="914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6" name="Content Placeholder 17">
            <a:extLst>
              <a:ext uri="{FF2B5EF4-FFF2-40B4-BE49-F238E27FC236}">
                <a16:creationId xmlns:a16="http://schemas.microsoft.com/office/drawing/2014/main" id="{52B3257F-6803-6233-9D64-82C0E49AC3A6}"/>
              </a:ext>
            </a:extLst>
          </p:cNvPr>
          <p:cNvSpPr>
            <a:spLocks noGrp="1"/>
          </p:cNvSpPr>
          <p:nvPr>
            <p:ph sz="quarter" idx="29"/>
          </p:nvPr>
        </p:nvSpPr>
        <p:spPr>
          <a:xfrm>
            <a:off x="4662268" y="2971800"/>
            <a:ext cx="2895600" cy="914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8" name="Content Placeholder 17">
            <a:extLst>
              <a:ext uri="{FF2B5EF4-FFF2-40B4-BE49-F238E27FC236}">
                <a16:creationId xmlns:a16="http://schemas.microsoft.com/office/drawing/2014/main" id="{FC75CEE2-25FD-4AF1-8299-4621D4406942}"/>
              </a:ext>
            </a:extLst>
          </p:cNvPr>
          <p:cNvSpPr>
            <a:spLocks noGrp="1"/>
          </p:cNvSpPr>
          <p:nvPr>
            <p:ph sz="quarter" idx="30"/>
          </p:nvPr>
        </p:nvSpPr>
        <p:spPr>
          <a:xfrm>
            <a:off x="8262206" y="2971800"/>
            <a:ext cx="2895600" cy="914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29" name="Content Placeholder 17">
            <a:extLst>
              <a:ext uri="{FF2B5EF4-FFF2-40B4-BE49-F238E27FC236}">
                <a16:creationId xmlns:a16="http://schemas.microsoft.com/office/drawing/2014/main" id="{BE84CC19-BF70-4442-4C61-1331DCCF9AC5}"/>
              </a:ext>
            </a:extLst>
          </p:cNvPr>
          <p:cNvSpPr>
            <a:spLocks noGrp="1"/>
          </p:cNvSpPr>
          <p:nvPr>
            <p:ph sz="quarter" idx="31"/>
          </p:nvPr>
        </p:nvSpPr>
        <p:spPr>
          <a:xfrm>
            <a:off x="1060797" y="5334000"/>
            <a:ext cx="2895600" cy="914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30" name="Content Placeholder 17">
            <a:extLst>
              <a:ext uri="{FF2B5EF4-FFF2-40B4-BE49-F238E27FC236}">
                <a16:creationId xmlns:a16="http://schemas.microsoft.com/office/drawing/2014/main" id="{20E7448F-6A72-5BAC-E0C9-4842AFBE53DC}"/>
              </a:ext>
            </a:extLst>
          </p:cNvPr>
          <p:cNvSpPr>
            <a:spLocks noGrp="1"/>
          </p:cNvSpPr>
          <p:nvPr>
            <p:ph sz="quarter" idx="32"/>
          </p:nvPr>
        </p:nvSpPr>
        <p:spPr>
          <a:xfrm>
            <a:off x="4662268" y="5334000"/>
            <a:ext cx="2895600" cy="914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31" name="Content Placeholder 17">
            <a:extLst>
              <a:ext uri="{FF2B5EF4-FFF2-40B4-BE49-F238E27FC236}">
                <a16:creationId xmlns:a16="http://schemas.microsoft.com/office/drawing/2014/main" id="{A99FE960-70D8-C68D-D85A-10054C69A0F2}"/>
              </a:ext>
            </a:extLst>
          </p:cNvPr>
          <p:cNvSpPr>
            <a:spLocks noGrp="1"/>
          </p:cNvSpPr>
          <p:nvPr>
            <p:ph sz="quarter" idx="33"/>
          </p:nvPr>
        </p:nvSpPr>
        <p:spPr>
          <a:xfrm>
            <a:off x="8262206" y="5334000"/>
            <a:ext cx="2895600" cy="914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5" name="Slide Number Placeholder 14">
            <a:extLst>
              <a:ext uri="{FF2B5EF4-FFF2-40B4-BE49-F238E27FC236}">
                <a16:creationId xmlns:a16="http://schemas.microsoft.com/office/drawing/2014/main" id="{2842DFAE-098D-ACA2-D483-EBFBC2D6BD1A}"/>
              </a:ext>
            </a:extLst>
          </p:cNvPr>
          <p:cNvSpPr>
            <a:spLocks noGrp="1"/>
          </p:cNvSpPr>
          <p:nvPr>
            <p:ph type="sldNum" sz="quarter" idx="34"/>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9628359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meline layou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lvl1pPr marL="0" indent="0">
              <a:buFont typeface="Arial" panose="020B0604020202020204" pitchFamily="34" charset="0"/>
              <a:buNone/>
              <a:defRPr/>
            </a:lvl1pPr>
          </a:lstStyle>
          <a:p>
            <a:r>
              <a:rPr lang="en-US"/>
              <a:t>Timeline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cxnSp>
        <p:nvCxnSpPr>
          <p:cNvPr id="32" name="Straight Connector 31">
            <a:extLst>
              <a:ext uri="{FF2B5EF4-FFF2-40B4-BE49-F238E27FC236}">
                <a16:creationId xmlns:a16="http://schemas.microsoft.com/office/drawing/2014/main" id="{6E495D48-BB2A-700F-D8A1-70DB9C5DCEB8}"/>
              </a:ext>
            </a:extLst>
          </p:cNvPr>
          <p:cNvCxnSpPr>
            <a:cxnSpLocks/>
          </p:cNvCxnSpPr>
          <p:nvPr/>
        </p:nvCxnSpPr>
        <p:spPr>
          <a:xfrm rot="10800000">
            <a:off x="3430030" y="3886424"/>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4C5F68-5598-08BC-4B6E-A6E08591626B}"/>
              </a:ext>
            </a:extLst>
          </p:cNvPr>
          <p:cNvCxnSpPr>
            <a:cxnSpLocks/>
          </p:cNvCxnSpPr>
          <p:nvPr/>
        </p:nvCxnSpPr>
        <p:spPr>
          <a:xfrm>
            <a:off x="1676400" y="2977776"/>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AFDDC6C-FF6D-D76A-8B9A-5B8AFE013BDB}"/>
              </a:ext>
            </a:extLst>
          </p:cNvPr>
          <p:cNvCxnSpPr>
            <a:cxnSpLocks/>
          </p:cNvCxnSpPr>
          <p:nvPr/>
        </p:nvCxnSpPr>
        <p:spPr>
          <a:xfrm>
            <a:off x="8763000" y="2977776"/>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9E5DAAE-2025-3EC5-EDE9-653AC7E51B9E}"/>
              </a:ext>
            </a:extLst>
          </p:cNvPr>
          <p:cNvCxnSpPr>
            <a:cxnSpLocks/>
          </p:cNvCxnSpPr>
          <p:nvPr/>
        </p:nvCxnSpPr>
        <p:spPr>
          <a:xfrm rot="10800000">
            <a:off x="7010400" y="388642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A31F054-23EA-249A-803E-BAB726798054}"/>
              </a:ext>
            </a:extLst>
          </p:cNvPr>
          <p:cNvCxnSpPr>
            <a:cxnSpLocks/>
          </p:cNvCxnSpPr>
          <p:nvPr/>
        </p:nvCxnSpPr>
        <p:spPr>
          <a:xfrm>
            <a:off x="5256839" y="2977776"/>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5ED7AF4-CCAC-97F2-69F3-2C80540100B3}"/>
              </a:ext>
            </a:extLst>
          </p:cNvPr>
          <p:cNvCxnSpPr>
            <a:cxnSpLocks/>
          </p:cNvCxnSpPr>
          <p:nvPr/>
        </p:nvCxnSpPr>
        <p:spPr>
          <a:xfrm rot="10800000">
            <a:off x="10561940" y="388642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75" name="Text Placeholder 7">
            <a:extLst>
              <a:ext uri="{FF2B5EF4-FFF2-40B4-BE49-F238E27FC236}">
                <a16:creationId xmlns:a16="http://schemas.microsoft.com/office/drawing/2014/main" id="{E03DB66A-7802-1EE2-F672-143832051DE8}"/>
              </a:ext>
            </a:extLst>
          </p:cNvPr>
          <p:cNvSpPr>
            <a:spLocks noGrp="1"/>
          </p:cNvSpPr>
          <p:nvPr>
            <p:ph type="body" sz="quarter" idx="21" hasCustomPrompt="1"/>
          </p:nvPr>
        </p:nvSpPr>
        <p:spPr>
          <a:xfrm>
            <a:off x="792071" y="3810000"/>
            <a:ext cx="1737360" cy="377331"/>
          </a:xfrm>
          <a:solidFill>
            <a:schemeClr val="tx2"/>
          </a:solidFill>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6" name="Text Placeholder 7">
            <a:extLst>
              <a:ext uri="{FF2B5EF4-FFF2-40B4-BE49-F238E27FC236}">
                <a16:creationId xmlns:a16="http://schemas.microsoft.com/office/drawing/2014/main" id="{2DACD265-61C0-342D-E3D9-3730CA63F524}"/>
              </a:ext>
            </a:extLst>
          </p:cNvPr>
          <p:cNvSpPr>
            <a:spLocks noGrp="1"/>
          </p:cNvSpPr>
          <p:nvPr>
            <p:ph type="body" sz="quarter" idx="22" hasCustomPrompt="1"/>
          </p:nvPr>
        </p:nvSpPr>
        <p:spPr>
          <a:xfrm>
            <a:off x="2569137" y="3810000"/>
            <a:ext cx="1737360" cy="377331"/>
          </a:xfrm>
          <a:solidFill>
            <a:schemeClr val="accent1"/>
          </a:solidFill>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7" name="Text Placeholder 7">
            <a:extLst>
              <a:ext uri="{FF2B5EF4-FFF2-40B4-BE49-F238E27FC236}">
                <a16:creationId xmlns:a16="http://schemas.microsoft.com/office/drawing/2014/main" id="{A7158712-276E-396B-79D7-59B603311F7D}"/>
              </a:ext>
            </a:extLst>
          </p:cNvPr>
          <p:cNvSpPr>
            <a:spLocks noGrp="1"/>
          </p:cNvSpPr>
          <p:nvPr>
            <p:ph type="body" sz="quarter" idx="23" hasCustomPrompt="1"/>
          </p:nvPr>
        </p:nvSpPr>
        <p:spPr>
          <a:xfrm>
            <a:off x="4346203" y="3810000"/>
            <a:ext cx="1737360" cy="377331"/>
          </a:xfrm>
          <a:solidFill>
            <a:schemeClr val="tx1"/>
          </a:solidFill>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8" name="Text Placeholder 7">
            <a:extLst>
              <a:ext uri="{FF2B5EF4-FFF2-40B4-BE49-F238E27FC236}">
                <a16:creationId xmlns:a16="http://schemas.microsoft.com/office/drawing/2014/main" id="{727CAB63-1BCA-9A7C-CCA6-47F98A7745F0}"/>
              </a:ext>
            </a:extLst>
          </p:cNvPr>
          <p:cNvSpPr>
            <a:spLocks noGrp="1"/>
          </p:cNvSpPr>
          <p:nvPr>
            <p:ph type="body" sz="quarter" idx="24" hasCustomPrompt="1"/>
          </p:nvPr>
        </p:nvSpPr>
        <p:spPr>
          <a:xfrm>
            <a:off x="6123269" y="3810000"/>
            <a:ext cx="1737360" cy="377331"/>
          </a:xfrm>
          <a:solidFill>
            <a:schemeClr val="tx2"/>
          </a:solidFill>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9" name="Text Placeholder 7">
            <a:extLst>
              <a:ext uri="{FF2B5EF4-FFF2-40B4-BE49-F238E27FC236}">
                <a16:creationId xmlns:a16="http://schemas.microsoft.com/office/drawing/2014/main" id="{CB487400-209E-260F-F33C-F0E30DB8ABC3}"/>
              </a:ext>
            </a:extLst>
          </p:cNvPr>
          <p:cNvSpPr>
            <a:spLocks noGrp="1"/>
          </p:cNvSpPr>
          <p:nvPr>
            <p:ph type="body" sz="quarter" idx="25" hasCustomPrompt="1"/>
          </p:nvPr>
        </p:nvSpPr>
        <p:spPr>
          <a:xfrm>
            <a:off x="7900335" y="3810000"/>
            <a:ext cx="1737360" cy="377331"/>
          </a:xfrm>
          <a:solidFill>
            <a:schemeClr val="accent1"/>
          </a:solidFill>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80" name="Text Placeholder 7">
            <a:extLst>
              <a:ext uri="{FF2B5EF4-FFF2-40B4-BE49-F238E27FC236}">
                <a16:creationId xmlns:a16="http://schemas.microsoft.com/office/drawing/2014/main" id="{CAD6D09A-1F0D-AEBC-D0DD-431F608B1813}"/>
              </a:ext>
            </a:extLst>
          </p:cNvPr>
          <p:cNvSpPr>
            <a:spLocks noGrp="1"/>
          </p:cNvSpPr>
          <p:nvPr>
            <p:ph type="body" sz="quarter" idx="26" hasCustomPrompt="1"/>
          </p:nvPr>
        </p:nvSpPr>
        <p:spPr>
          <a:xfrm>
            <a:off x="9677400" y="3810000"/>
            <a:ext cx="1737360" cy="377331"/>
          </a:xfrm>
          <a:solidFill>
            <a:schemeClr val="tx1"/>
          </a:solidFill>
        </p:spPr>
        <p:txBody>
          <a:bodyPr anchor="ctr"/>
          <a:lstStyle>
            <a:lvl1pPr marL="0" indent="0" algn="ctr">
              <a:spcBef>
                <a:spcPts val="0"/>
              </a:spcBef>
              <a:buNone/>
              <a:defRPr sz="1600" b="1">
                <a:solidFill>
                  <a:schemeClr val="bg1"/>
                </a:solidFill>
                <a:latin typeface="+mn-lt"/>
              </a:defRPr>
            </a:lvl1pPr>
          </a:lstStyle>
          <a:p>
            <a:pPr lvl="0"/>
            <a:r>
              <a:rPr lang="en-US"/>
              <a:t>Month</a:t>
            </a:r>
          </a:p>
        </p:txBody>
      </p:sp>
      <p:grpSp>
        <p:nvGrpSpPr>
          <p:cNvPr id="4" name="Group 3">
            <a:extLst>
              <a:ext uri="{FF2B5EF4-FFF2-40B4-BE49-F238E27FC236}">
                <a16:creationId xmlns:a16="http://schemas.microsoft.com/office/drawing/2014/main" id="{DA62C9A9-F536-80CE-FDA1-C6992AE6C47E}"/>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B51A1D6A-F010-B5BC-EF17-1DEEFFBD730E}"/>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6" name="Freeform 11">
              <a:extLst>
                <a:ext uri="{FF2B5EF4-FFF2-40B4-BE49-F238E27FC236}">
                  <a16:creationId xmlns:a16="http://schemas.microsoft.com/office/drawing/2014/main" id="{6882F9EE-6306-FD9E-054E-4BD6697EF455}"/>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14">
              <a:extLst>
                <a:ext uri="{FF2B5EF4-FFF2-40B4-BE49-F238E27FC236}">
                  <a16:creationId xmlns:a16="http://schemas.microsoft.com/office/drawing/2014/main" id="{1C1DEB2A-5571-6E3A-7347-5A29CA67B773}"/>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8">
              <a:extLst>
                <a:ext uri="{FF2B5EF4-FFF2-40B4-BE49-F238E27FC236}">
                  <a16:creationId xmlns:a16="http://schemas.microsoft.com/office/drawing/2014/main" id="{1EE99B39-DB6E-B695-13FD-CEABA61A2D09}"/>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9" name="Freeform 19">
              <a:extLst>
                <a:ext uri="{FF2B5EF4-FFF2-40B4-BE49-F238E27FC236}">
                  <a16:creationId xmlns:a16="http://schemas.microsoft.com/office/drawing/2014/main" id="{080CAB51-0E42-82EC-8696-9E8663337EC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0" name="Freeform 20">
              <a:extLst>
                <a:ext uri="{FF2B5EF4-FFF2-40B4-BE49-F238E27FC236}">
                  <a16:creationId xmlns:a16="http://schemas.microsoft.com/office/drawing/2014/main" id="{5AD723EC-5B9C-0488-32C2-959E7C92EF6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23">
              <a:extLst>
                <a:ext uri="{FF2B5EF4-FFF2-40B4-BE49-F238E27FC236}">
                  <a16:creationId xmlns:a16="http://schemas.microsoft.com/office/drawing/2014/main" id="{8203B955-056F-63B8-FA29-67220AEF0EC9}"/>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13" name="Content Placeholder 17">
            <a:extLst>
              <a:ext uri="{FF2B5EF4-FFF2-40B4-BE49-F238E27FC236}">
                <a16:creationId xmlns:a16="http://schemas.microsoft.com/office/drawing/2014/main" id="{13EA36FF-4BDF-0027-4049-9EBEB00FB103}"/>
              </a:ext>
            </a:extLst>
          </p:cNvPr>
          <p:cNvSpPr>
            <a:spLocks noGrp="1"/>
          </p:cNvSpPr>
          <p:nvPr>
            <p:ph sz="quarter" idx="64"/>
          </p:nvPr>
        </p:nvSpPr>
        <p:spPr>
          <a:xfrm>
            <a:off x="2438400" y="49530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4" name="Content Placeholder 17">
            <a:extLst>
              <a:ext uri="{FF2B5EF4-FFF2-40B4-BE49-F238E27FC236}">
                <a16:creationId xmlns:a16="http://schemas.microsoft.com/office/drawing/2014/main" id="{6C708107-C0AF-48F8-4322-BA907E46DFD8}"/>
              </a:ext>
            </a:extLst>
          </p:cNvPr>
          <p:cNvSpPr>
            <a:spLocks noGrp="1"/>
          </p:cNvSpPr>
          <p:nvPr>
            <p:ph sz="quarter" idx="65"/>
          </p:nvPr>
        </p:nvSpPr>
        <p:spPr>
          <a:xfrm>
            <a:off x="6019800" y="49530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5" name="Content Placeholder 17">
            <a:extLst>
              <a:ext uri="{FF2B5EF4-FFF2-40B4-BE49-F238E27FC236}">
                <a16:creationId xmlns:a16="http://schemas.microsoft.com/office/drawing/2014/main" id="{7DD57526-A2B6-31EC-DD48-29E9ADDA1136}"/>
              </a:ext>
            </a:extLst>
          </p:cNvPr>
          <p:cNvSpPr>
            <a:spLocks noGrp="1"/>
          </p:cNvSpPr>
          <p:nvPr>
            <p:ph sz="quarter" idx="67"/>
          </p:nvPr>
        </p:nvSpPr>
        <p:spPr>
          <a:xfrm>
            <a:off x="9525000" y="49530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7" name="Content Placeholder 17">
            <a:extLst>
              <a:ext uri="{FF2B5EF4-FFF2-40B4-BE49-F238E27FC236}">
                <a16:creationId xmlns:a16="http://schemas.microsoft.com/office/drawing/2014/main" id="{0663B468-A4AA-3272-832C-2797B3FE4AB8}"/>
              </a:ext>
            </a:extLst>
          </p:cNvPr>
          <p:cNvSpPr>
            <a:spLocks noGrp="1"/>
          </p:cNvSpPr>
          <p:nvPr>
            <p:ph sz="quarter" idx="68"/>
          </p:nvPr>
        </p:nvSpPr>
        <p:spPr>
          <a:xfrm>
            <a:off x="685800" y="19812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8" name="Content Placeholder 17">
            <a:extLst>
              <a:ext uri="{FF2B5EF4-FFF2-40B4-BE49-F238E27FC236}">
                <a16:creationId xmlns:a16="http://schemas.microsoft.com/office/drawing/2014/main" id="{81841119-AAED-BDED-1548-E8BB5D7CA59F}"/>
              </a:ext>
            </a:extLst>
          </p:cNvPr>
          <p:cNvSpPr>
            <a:spLocks noGrp="1"/>
          </p:cNvSpPr>
          <p:nvPr>
            <p:ph sz="quarter" idx="69"/>
          </p:nvPr>
        </p:nvSpPr>
        <p:spPr>
          <a:xfrm>
            <a:off x="4267200" y="19812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9" name="Content Placeholder 17">
            <a:extLst>
              <a:ext uri="{FF2B5EF4-FFF2-40B4-BE49-F238E27FC236}">
                <a16:creationId xmlns:a16="http://schemas.microsoft.com/office/drawing/2014/main" id="{5DDAC065-2869-DD46-7AB8-57BD6F529C4C}"/>
              </a:ext>
            </a:extLst>
          </p:cNvPr>
          <p:cNvSpPr>
            <a:spLocks noGrp="1"/>
          </p:cNvSpPr>
          <p:nvPr>
            <p:ph sz="quarter" idx="70"/>
          </p:nvPr>
        </p:nvSpPr>
        <p:spPr>
          <a:xfrm>
            <a:off x="7772400" y="19812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0" name="Slide Number Placeholder 19">
            <a:extLst>
              <a:ext uri="{FF2B5EF4-FFF2-40B4-BE49-F238E27FC236}">
                <a16:creationId xmlns:a16="http://schemas.microsoft.com/office/drawing/2014/main" id="{2AB0F8EB-D4A3-5D48-171A-C112CC5706B3}"/>
              </a:ext>
            </a:extLst>
          </p:cNvPr>
          <p:cNvSpPr>
            <a:spLocks noGrp="1"/>
          </p:cNvSpPr>
          <p:nvPr>
            <p:ph type="sldNum" sz="quarter" idx="71"/>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1247243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meline layout 2">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0F4AE370-1FD2-9858-20AC-50E92CDD4FA6}"/>
              </a:ext>
            </a:extLst>
          </p:cNvPr>
          <p:cNvCxnSpPr>
            <a:cxnSpLocks/>
          </p:cNvCxnSpPr>
          <p:nvPr/>
        </p:nvCxnSpPr>
        <p:spPr>
          <a:xfrm flipV="1">
            <a:off x="10405811" y="370565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4C5F68-5598-08BC-4B6E-A6E08591626B}"/>
              </a:ext>
            </a:extLst>
          </p:cNvPr>
          <p:cNvCxnSpPr>
            <a:cxnSpLocks/>
          </p:cNvCxnSpPr>
          <p:nvPr/>
        </p:nvCxnSpPr>
        <p:spPr>
          <a:xfrm>
            <a:off x="1969633" y="2804100"/>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A31F054-23EA-249A-803E-BAB726798054}"/>
              </a:ext>
            </a:extLst>
          </p:cNvPr>
          <p:cNvCxnSpPr>
            <a:cxnSpLocks/>
          </p:cNvCxnSpPr>
          <p:nvPr/>
        </p:nvCxnSpPr>
        <p:spPr>
          <a:xfrm>
            <a:off x="5284644" y="279887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AFDDC6C-FF6D-D76A-8B9A-5B8AFE013BDB}"/>
              </a:ext>
            </a:extLst>
          </p:cNvPr>
          <p:cNvCxnSpPr>
            <a:cxnSpLocks/>
          </p:cNvCxnSpPr>
          <p:nvPr/>
        </p:nvCxnSpPr>
        <p:spPr>
          <a:xfrm>
            <a:off x="8671615" y="2829425"/>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9E5DAAE-2025-3EC5-EDE9-653AC7E51B9E}"/>
              </a:ext>
            </a:extLst>
          </p:cNvPr>
          <p:cNvCxnSpPr>
            <a:cxnSpLocks/>
          </p:cNvCxnSpPr>
          <p:nvPr/>
        </p:nvCxnSpPr>
        <p:spPr>
          <a:xfrm flipV="1">
            <a:off x="6983505" y="3707536"/>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F6AF6021-6E42-EF2D-2A51-2E5A22F1746B}"/>
              </a:ext>
            </a:extLst>
          </p:cNvPr>
          <p:cNvSpPr/>
          <p:nvPr/>
        </p:nvSpPr>
        <p:spPr>
          <a:xfrm>
            <a:off x="966959" y="3716322"/>
            <a:ext cx="1715749" cy="35999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7" name="Rectangle 6">
            <a:extLst>
              <a:ext uri="{FF2B5EF4-FFF2-40B4-BE49-F238E27FC236}">
                <a16:creationId xmlns:a16="http://schemas.microsoft.com/office/drawing/2014/main" id="{01E92454-01BE-85A8-6230-5E1ED9A5D8B5}"/>
              </a:ext>
            </a:extLst>
          </p:cNvPr>
          <p:cNvSpPr/>
          <p:nvPr/>
        </p:nvSpPr>
        <p:spPr>
          <a:xfrm>
            <a:off x="2681751" y="3356328"/>
            <a:ext cx="1715749" cy="3599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8" name="Rectangle 7">
            <a:extLst>
              <a:ext uri="{FF2B5EF4-FFF2-40B4-BE49-F238E27FC236}">
                <a16:creationId xmlns:a16="http://schemas.microsoft.com/office/drawing/2014/main" id="{C47FAF06-6923-423A-4B04-3E2975B0A4A7}"/>
              </a:ext>
            </a:extLst>
          </p:cNvPr>
          <p:cNvSpPr/>
          <p:nvPr/>
        </p:nvSpPr>
        <p:spPr>
          <a:xfrm>
            <a:off x="4387150" y="3725164"/>
            <a:ext cx="1715749" cy="35999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9" name="Rectangle 8">
            <a:extLst>
              <a:ext uri="{FF2B5EF4-FFF2-40B4-BE49-F238E27FC236}">
                <a16:creationId xmlns:a16="http://schemas.microsoft.com/office/drawing/2014/main" id="{3518A56B-86F2-7D58-8DEA-768A25A5C39A}"/>
              </a:ext>
            </a:extLst>
          </p:cNvPr>
          <p:cNvSpPr/>
          <p:nvPr/>
        </p:nvSpPr>
        <p:spPr>
          <a:xfrm>
            <a:off x="6098389" y="3360749"/>
            <a:ext cx="1715749" cy="35999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10" name="Rectangle 9">
            <a:extLst>
              <a:ext uri="{FF2B5EF4-FFF2-40B4-BE49-F238E27FC236}">
                <a16:creationId xmlns:a16="http://schemas.microsoft.com/office/drawing/2014/main" id="{319F290D-C8DF-C88B-EF14-AE1A74E01D73}"/>
              </a:ext>
            </a:extLst>
          </p:cNvPr>
          <p:cNvSpPr/>
          <p:nvPr/>
        </p:nvSpPr>
        <p:spPr>
          <a:xfrm>
            <a:off x="7813742" y="3729585"/>
            <a:ext cx="1715749" cy="3599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lvl1pPr marL="0" indent="0">
              <a:buFont typeface="Arial" panose="020B0604020202020204" pitchFamily="34" charset="0"/>
              <a:buNone/>
              <a:defRPr/>
            </a:lvl1pPr>
          </a:lstStyle>
          <a:p>
            <a:r>
              <a:rPr lang="en-US"/>
              <a:t>Timeline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cxnSp>
        <p:nvCxnSpPr>
          <p:cNvPr id="32" name="Straight Connector 31">
            <a:extLst>
              <a:ext uri="{FF2B5EF4-FFF2-40B4-BE49-F238E27FC236}">
                <a16:creationId xmlns:a16="http://schemas.microsoft.com/office/drawing/2014/main" id="{6E495D48-BB2A-700F-D8A1-70DB9C5DCEB8}"/>
              </a:ext>
            </a:extLst>
          </p:cNvPr>
          <p:cNvCxnSpPr>
            <a:cxnSpLocks/>
          </p:cNvCxnSpPr>
          <p:nvPr/>
        </p:nvCxnSpPr>
        <p:spPr>
          <a:xfrm flipV="1">
            <a:off x="3521117" y="3705653"/>
            <a:ext cx="0" cy="984624"/>
          </a:xfrm>
          <a:prstGeom prst="line">
            <a:avLst/>
          </a:prstGeom>
          <a:ln w="9525">
            <a:solidFill>
              <a:schemeClr val="tx1"/>
            </a:solidFill>
            <a:headEnd type="diamond" w="lg" len="lg"/>
          </a:ln>
        </p:spPr>
        <p:style>
          <a:lnRef idx="1">
            <a:schemeClr val="accent1"/>
          </a:lnRef>
          <a:fillRef idx="0">
            <a:schemeClr val="accent1"/>
          </a:fillRef>
          <a:effectRef idx="0">
            <a:schemeClr val="accent1"/>
          </a:effectRef>
          <a:fontRef idx="minor">
            <a:schemeClr val="tx1"/>
          </a:fontRef>
        </p:style>
      </p:cxnSp>
      <p:sp>
        <p:nvSpPr>
          <p:cNvPr id="75" name="Text Placeholder 7">
            <a:extLst>
              <a:ext uri="{FF2B5EF4-FFF2-40B4-BE49-F238E27FC236}">
                <a16:creationId xmlns:a16="http://schemas.microsoft.com/office/drawing/2014/main" id="{E03DB66A-7802-1EE2-F672-143832051DE8}"/>
              </a:ext>
            </a:extLst>
          </p:cNvPr>
          <p:cNvSpPr>
            <a:spLocks noGrp="1"/>
          </p:cNvSpPr>
          <p:nvPr>
            <p:ph type="body" sz="quarter" idx="21" hasCustomPrompt="1"/>
          </p:nvPr>
        </p:nvSpPr>
        <p:spPr>
          <a:xfrm>
            <a:off x="1081677" y="3779797"/>
            <a:ext cx="1486313"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6" name="Text Placeholder 7">
            <a:extLst>
              <a:ext uri="{FF2B5EF4-FFF2-40B4-BE49-F238E27FC236}">
                <a16:creationId xmlns:a16="http://schemas.microsoft.com/office/drawing/2014/main" id="{2DACD265-61C0-342D-E3D9-3730CA63F524}"/>
              </a:ext>
            </a:extLst>
          </p:cNvPr>
          <p:cNvSpPr>
            <a:spLocks noGrp="1"/>
          </p:cNvSpPr>
          <p:nvPr>
            <p:ph type="body" sz="quarter" idx="22" hasCustomPrompt="1"/>
          </p:nvPr>
        </p:nvSpPr>
        <p:spPr>
          <a:xfrm>
            <a:off x="2796469" y="3426988"/>
            <a:ext cx="1486313"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7" name="Text Placeholder 7">
            <a:extLst>
              <a:ext uri="{FF2B5EF4-FFF2-40B4-BE49-F238E27FC236}">
                <a16:creationId xmlns:a16="http://schemas.microsoft.com/office/drawing/2014/main" id="{A7158712-276E-396B-79D7-59B603311F7D}"/>
              </a:ext>
            </a:extLst>
          </p:cNvPr>
          <p:cNvSpPr>
            <a:spLocks noGrp="1"/>
          </p:cNvSpPr>
          <p:nvPr>
            <p:ph type="body" sz="quarter" idx="23" hasCustomPrompt="1"/>
          </p:nvPr>
        </p:nvSpPr>
        <p:spPr>
          <a:xfrm>
            <a:off x="4501868" y="3795824"/>
            <a:ext cx="1486313"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78" name="Text Placeholder 7">
            <a:extLst>
              <a:ext uri="{FF2B5EF4-FFF2-40B4-BE49-F238E27FC236}">
                <a16:creationId xmlns:a16="http://schemas.microsoft.com/office/drawing/2014/main" id="{727CAB63-1BCA-9A7C-CCA6-47F98A7745F0}"/>
              </a:ext>
            </a:extLst>
          </p:cNvPr>
          <p:cNvSpPr>
            <a:spLocks noGrp="1"/>
          </p:cNvSpPr>
          <p:nvPr>
            <p:ph type="body" sz="quarter" idx="24" hasCustomPrompt="1"/>
          </p:nvPr>
        </p:nvSpPr>
        <p:spPr>
          <a:xfrm>
            <a:off x="6213107" y="3431409"/>
            <a:ext cx="1486313" cy="218674"/>
          </a:xfrm>
        </p:spPr>
        <p:txBody>
          <a:bodyPr/>
          <a:lstStyle>
            <a:lvl1pPr marL="0" indent="0" algn="ctr">
              <a:spcBef>
                <a:spcPts val="0"/>
              </a:spcBef>
              <a:buNone/>
              <a:defRPr sz="1600" b="1">
                <a:solidFill>
                  <a:schemeClr val="bg1"/>
                </a:solidFill>
                <a:latin typeface="+mn-lt"/>
              </a:defRPr>
            </a:lvl1pPr>
          </a:lstStyle>
          <a:p>
            <a:pPr lvl="0"/>
            <a:r>
              <a:rPr lang="en-US"/>
              <a:t>Month</a:t>
            </a:r>
          </a:p>
        </p:txBody>
      </p:sp>
      <p:sp>
        <p:nvSpPr>
          <p:cNvPr id="80" name="Text Placeholder 7">
            <a:extLst>
              <a:ext uri="{FF2B5EF4-FFF2-40B4-BE49-F238E27FC236}">
                <a16:creationId xmlns:a16="http://schemas.microsoft.com/office/drawing/2014/main" id="{CAD6D09A-1F0D-AEBC-D0DD-431F608B1813}"/>
              </a:ext>
            </a:extLst>
          </p:cNvPr>
          <p:cNvSpPr>
            <a:spLocks noGrp="1"/>
          </p:cNvSpPr>
          <p:nvPr>
            <p:ph type="body" sz="quarter" idx="26" hasCustomPrompt="1"/>
          </p:nvPr>
        </p:nvSpPr>
        <p:spPr>
          <a:xfrm>
            <a:off x="7928460" y="3793907"/>
            <a:ext cx="1486313"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4" name="TextBox 3">
            <a:extLst>
              <a:ext uri="{FF2B5EF4-FFF2-40B4-BE49-F238E27FC236}">
                <a16:creationId xmlns:a16="http://schemas.microsoft.com/office/drawing/2014/main" id="{44F0DA02-8912-0B6B-6F42-A974290D6CD4}"/>
              </a:ext>
            </a:extLst>
          </p:cNvPr>
          <p:cNvSpPr txBox="1"/>
          <p:nvPr/>
        </p:nvSpPr>
        <p:spPr>
          <a:xfrm>
            <a:off x="917981" y="4149717"/>
            <a:ext cx="1750641" cy="307777"/>
          </a:xfrm>
          <a:prstGeom prst="rect">
            <a:avLst/>
          </a:prstGeom>
          <a:noFill/>
        </p:spPr>
        <p:txBody>
          <a:bodyPr wrap="square" lIns="0" tIns="0" rIns="0" bIns="0" rtlCol="0">
            <a:spAutoFit/>
          </a:bodyPr>
          <a:lstStyle/>
          <a:p>
            <a:pPr marL="0" indent="0" algn="ctr">
              <a:buFont typeface="Arial" panose="020B0604020202020204" pitchFamily="34" charset="0"/>
              <a:buNone/>
            </a:pPr>
            <a:r>
              <a:rPr lang="en-US" sz="2000" b="1">
                <a:solidFill>
                  <a:schemeClr val="tx1"/>
                </a:solidFill>
              </a:rPr>
              <a:t>20XX</a:t>
            </a:r>
          </a:p>
        </p:txBody>
      </p:sp>
      <p:sp>
        <p:nvSpPr>
          <p:cNvPr id="5" name="TextBox 4">
            <a:extLst>
              <a:ext uri="{FF2B5EF4-FFF2-40B4-BE49-F238E27FC236}">
                <a16:creationId xmlns:a16="http://schemas.microsoft.com/office/drawing/2014/main" id="{A49878B0-CF0A-802D-531E-1FCD7080CC56}"/>
              </a:ext>
            </a:extLst>
          </p:cNvPr>
          <p:cNvSpPr txBox="1"/>
          <p:nvPr/>
        </p:nvSpPr>
        <p:spPr>
          <a:xfrm>
            <a:off x="6089340" y="2972163"/>
            <a:ext cx="1724798" cy="307777"/>
          </a:xfrm>
          <a:prstGeom prst="rect">
            <a:avLst/>
          </a:prstGeom>
          <a:noFill/>
        </p:spPr>
        <p:txBody>
          <a:bodyPr wrap="square" lIns="0" tIns="0" rIns="0" bIns="0" rtlCol="0">
            <a:spAutoFit/>
          </a:bodyPr>
          <a:lstStyle/>
          <a:p>
            <a:pPr marL="0" indent="0" algn="ctr">
              <a:buFont typeface="Arial" panose="020B0604020202020204" pitchFamily="34" charset="0"/>
              <a:buNone/>
            </a:pPr>
            <a:r>
              <a:rPr lang="en-US" sz="2000" b="1">
                <a:solidFill>
                  <a:schemeClr val="tx1"/>
                </a:solidFill>
              </a:rPr>
              <a:t>20XX</a:t>
            </a:r>
          </a:p>
        </p:txBody>
      </p:sp>
      <p:sp>
        <p:nvSpPr>
          <p:cNvPr id="19" name="Rectangle 18">
            <a:extLst>
              <a:ext uri="{FF2B5EF4-FFF2-40B4-BE49-F238E27FC236}">
                <a16:creationId xmlns:a16="http://schemas.microsoft.com/office/drawing/2014/main" id="{622F5348-07E7-C888-D291-A0D3B05C7F4F}"/>
              </a:ext>
            </a:extLst>
          </p:cNvPr>
          <p:cNvSpPr/>
          <p:nvPr/>
        </p:nvSpPr>
        <p:spPr>
          <a:xfrm>
            <a:off x="9529093" y="3367976"/>
            <a:ext cx="1715749" cy="35999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20" name="Text Placeholder 7">
            <a:extLst>
              <a:ext uri="{FF2B5EF4-FFF2-40B4-BE49-F238E27FC236}">
                <a16:creationId xmlns:a16="http://schemas.microsoft.com/office/drawing/2014/main" id="{B0FE0DF9-6560-0B59-C4AC-CD6746790299}"/>
              </a:ext>
            </a:extLst>
          </p:cNvPr>
          <p:cNvSpPr>
            <a:spLocks noGrp="1"/>
          </p:cNvSpPr>
          <p:nvPr>
            <p:ph type="body" sz="quarter" idx="28" hasCustomPrompt="1"/>
          </p:nvPr>
        </p:nvSpPr>
        <p:spPr>
          <a:xfrm>
            <a:off x="9643811" y="3438636"/>
            <a:ext cx="1486313"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grpSp>
        <p:nvGrpSpPr>
          <p:cNvPr id="11" name="Group 10">
            <a:extLst>
              <a:ext uri="{FF2B5EF4-FFF2-40B4-BE49-F238E27FC236}">
                <a16:creationId xmlns:a16="http://schemas.microsoft.com/office/drawing/2014/main" id="{F194D94E-5449-DF2C-2F5D-D841479A4552}"/>
              </a:ext>
            </a:extLst>
          </p:cNvPr>
          <p:cNvGrpSpPr/>
          <p:nvPr/>
        </p:nvGrpSpPr>
        <p:grpSpPr>
          <a:xfrm>
            <a:off x="10863102" y="309052"/>
            <a:ext cx="911847" cy="382707"/>
            <a:chOff x="7459170" y="481236"/>
            <a:chExt cx="2697427" cy="1132124"/>
          </a:xfrm>
        </p:grpSpPr>
        <p:sp>
          <p:nvSpPr>
            <p:cNvPr id="12" name="Freeform 9">
              <a:extLst>
                <a:ext uri="{FF2B5EF4-FFF2-40B4-BE49-F238E27FC236}">
                  <a16:creationId xmlns:a16="http://schemas.microsoft.com/office/drawing/2014/main" id="{5063938E-0B76-EDB3-C856-B1D26E30B71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1">
              <a:extLst>
                <a:ext uri="{FF2B5EF4-FFF2-40B4-BE49-F238E27FC236}">
                  <a16:creationId xmlns:a16="http://schemas.microsoft.com/office/drawing/2014/main" id="{5510523C-B26C-12B4-E2AF-3B2FADB30240}"/>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4">
              <a:extLst>
                <a:ext uri="{FF2B5EF4-FFF2-40B4-BE49-F238E27FC236}">
                  <a16:creationId xmlns:a16="http://schemas.microsoft.com/office/drawing/2014/main" id="{B611347A-35B6-6868-992F-74F2459D3483}"/>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8">
              <a:extLst>
                <a:ext uri="{FF2B5EF4-FFF2-40B4-BE49-F238E27FC236}">
                  <a16:creationId xmlns:a16="http://schemas.microsoft.com/office/drawing/2014/main" id="{1584A8E7-3350-8130-8892-4A6115F42B9E}"/>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7" name="Freeform 19">
              <a:extLst>
                <a:ext uri="{FF2B5EF4-FFF2-40B4-BE49-F238E27FC236}">
                  <a16:creationId xmlns:a16="http://schemas.microsoft.com/office/drawing/2014/main" id="{9FC97A09-E07F-2634-3993-456DE63ACE59}"/>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8" name="Freeform 20">
              <a:extLst>
                <a:ext uri="{FF2B5EF4-FFF2-40B4-BE49-F238E27FC236}">
                  <a16:creationId xmlns:a16="http://schemas.microsoft.com/office/drawing/2014/main" id="{498EFFCC-05BE-6AB2-1D43-DEE47822615B}"/>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21" name="Freeform 23">
              <a:extLst>
                <a:ext uri="{FF2B5EF4-FFF2-40B4-BE49-F238E27FC236}">
                  <a16:creationId xmlns:a16="http://schemas.microsoft.com/office/drawing/2014/main" id="{FB7016B7-B1CC-C901-1DA5-7C83264A6CC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24" name="Content Placeholder 17">
            <a:extLst>
              <a:ext uri="{FF2B5EF4-FFF2-40B4-BE49-F238E27FC236}">
                <a16:creationId xmlns:a16="http://schemas.microsoft.com/office/drawing/2014/main" id="{C04E7B68-FD06-FE47-C0CA-09997FF2A094}"/>
              </a:ext>
            </a:extLst>
          </p:cNvPr>
          <p:cNvSpPr>
            <a:spLocks noGrp="1"/>
          </p:cNvSpPr>
          <p:nvPr>
            <p:ph sz="quarter" idx="64"/>
          </p:nvPr>
        </p:nvSpPr>
        <p:spPr>
          <a:xfrm>
            <a:off x="2514600" y="48006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5" name="Content Placeholder 17">
            <a:extLst>
              <a:ext uri="{FF2B5EF4-FFF2-40B4-BE49-F238E27FC236}">
                <a16:creationId xmlns:a16="http://schemas.microsoft.com/office/drawing/2014/main" id="{0E50B341-584B-5AEC-A79D-ADD8CF05F8FC}"/>
              </a:ext>
            </a:extLst>
          </p:cNvPr>
          <p:cNvSpPr>
            <a:spLocks noGrp="1"/>
          </p:cNvSpPr>
          <p:nvPr>
            <p:ph sz="quarter" idx="65"/>
          </p:nvPr>
        </p:nvSpPr>
        <p:spPr>
          <a:xfrm>
            <a:off x="6019800" y="48006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6" name="Content Placeholder 17">
            <a:extLst>
              <a:ext uri="{FF2B5EF4-FFF2-40B4-BE49-F238E27FC236}">
                <a16:creationId xmlns:a16="http://schemas.microsoft.com/office/drawing/2014/main" id="{0AE223FE-03F1-1BE1-0D01-AF3D511DF195}"/>
              </a:ext>
            </a:extLst>
          </p:cNvPr>
          <p:cNvSpPr>
            <a:spLocks noGrp="1"/>
          </p:cNvSpPr>
          <p:nvPr>
            <p:ph sz="quarter" idx="67"/>
          </p:nvPr>
        </p:nvSpPr>
        <p:spPr>
          <a:xfrm>
            <a:off x="9448800" y="48006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7" name="Content Placeholder 17">
            <a:extLst>
              <a:ext uri="{FF2B5EF4-FFF2-40B4-BE49-F238E27FC236}">
                <a16:creationId xmlns:a16="http://schemas.microsoft.com/office/drawing/2014/main" id="{3979C53E-CE70-6ED5-B667-9C2275B8AF3A}"/>
              </a:ext>
            </a:extLst>
          </p:cNvPr>
          <p:cNvSpPr>
            <a:spLocks noGrp="1"/>
          </p:cNvSpPr>
          <p:nvPr>
            <p:ph sz="quarter" idx="68"/>
          </p:nvPr>
        </p:nvSpPr>
        <p:spPr>
          <a:xfrm>
            <a:off x="990600" y="18288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8" name="Content Placeholder 17">
            <a:extLst>
              <a:ext uri="{FF2B5EF4-FFF2-40B4-BE49-F238E27FC236}">
                <a16:creationId xmlns:a16="http://schemas.microsoft.com/office/drawing/2014/main" id="{4E918C0F-FF63-F25D-A047-72148F59D010}"/>
              </a:ext>
            </a:extLst>
          </p:cNvPr>
          <p:cNvSpPr>
            <a:spLocks noGrp="1"/>
          </p:cNvSpPr>
          <p:nvPr>
            <p:ph sz="quarter" idx="69"/>
          </p:nvPr>
        </p:nvSpPr>
        <p:spPr>
          <a:xfrm>
            <a:off x="4267200" y="18288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9" name="Content Placeholder 17">
            <a:extLst>
              <a:ext uri="{FF2B5EF4-FFF2-40B4-BE49-F238E27FC236}">
                <a16:creationId xmlns:a16="http://schemas.microsoft.com/office/drawing/2014/main" id="{6C2406E8-B9A7-737B-D983-E39068B37BDB}"/>
              </a:ext>
            </a:extLst>
          </p:cNvPr>
          <p:cNvSpPr>
            <a:spLocks noGrp="1"/>
          </p:cNvSpPr>
          <p:nvPr>
            <p:ph sz="quarter" idx="70"/>
          </p:nvPr>
        </p:nvSpPr>
        <p:spPr>
          <a:xfrm>
            <a:off x="7696200" y="1828800"/>
            <a:ext cx="198120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30" name="Slide Number Placeholder 29">
            <a:extLst>
              <a:ext uri="{FF2B5EF4-FFF2-40B4-BE49-F238E27FC236}">
                <a16:creationId xmlns:a16="http://schemas.microsoft.com/office/drawing/2014/main" id="{78D71F0F-7695-806E-2DE6-545660081DE0}"/>
              </a:ext>
            </a:extLst>
          </p:cNvPr>
          <p:cNvSpPr>
            <a:spLocks noGrp="1"/>
          </p:cNvSpPr>
          <p:nvPr>
            <p:ph type="sldNum" sz="quarter" idx="71"/>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727438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meline layou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lvl1pPr marL="0" indent="0">
              <a:buFont typeface="Arial" panose="020B0604020202020204" pitchFamily="34" charset="0"/>
              <a:buNone/>
              <a:defRPr/>
            </a:lvl1pPr>
          </a:lstStyle>
          <a:p>
            <a:r>
              <a:rPr lang="en-US"/>
              <a:t>Timeline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a:t>Click to add subheading</a:t>
            </a:r>
            <a:endParaRPr lang="en-GB"/>
          </a:p>
        </p:txBody>
      </p:sp>
      <p:sp>
        <p:nvSpPr>
          <p:cNvPr id="18" name="Rectangle 17">
            <a:extLst>
              <a:ext uri="{FF2B5EF4-FFF2-40B4-BE49-F238E27FC236}">
                <a16:creationId xmlns:a16="http://schemas.microsoft.com/office/drawing/2014/main" id="{9C162B7E-6DD2-0BDC-A754-B14190695F9D}"/>
              </a:ext>
            </a:extLst>
          </p:cNvPr>
          <p:cNvSpPr/>
          <p:nvPr/>
        </p:nvSpPr>
        <p:spPr>
          <a:xfrm>
            <a:off x="797913" y="3733800"/>
            <a:ext cx="2173887" cy="35999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21" name="Rectangle 20">
            <a:extLst>
              <a:ext uri="{FF2B5EF4-FFF2-40B4-BE49-F238E27FC236}">
                <a16:creationId xmlns:a16="http://schemas.microsoft.com/office/drawing/2014/main" id="{501CD494-4588-D746-4872-F8ECD0F5AA38}"/>
              </a:ext>
            </a:extLst>
          </p:cNvPr>
          <p:cNvSpPr/>
          <p:nvPr/>
        </p:nvSpPr>
        <p:spPr>
          <a:xfrm>
            <a:off x="2980944" y="3352800"/>
            <a:ext cx="2173887" cy="3599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24" name="Rectangle 23">
            <a:extLst>
              <a:ext uri="{FF2B5EF4-FFF2-40B4-BE49-F238E27FC236}">
                <a16:creationId xmlns:a16="http://schemas.microsoft.com/office/drawing/2014/main" id="{54D080DA-7928-FAB5-1EC5-E057D616B939}"/>
              </a:ext>
            </a:extLst>
          </p:cNvPr>
          <p:cNvSpPr/>
          <p:nvPr/>
        </p:nvSpPr>
        <p:spPr>
          <a:xfrm>
            <a:off x="5165380" y="3725164"/>
            <a:ext cx="2173887" cy="359994"/>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25" name="Rectangle 24">
            <a:extLst>
              <a:ext uri="{FF2B5EF4-FFF2-40B4-BE49-F238E27FC236}">
                <a16:creationId xmlns:a16="http://schemas.microsoft.com/office/drawing/2014/main" id="{000A0001-BCDB-B25A-6F7C-E3402F3D8D7E}"/>
              </a:ext>
            </a:extLst>
          </p:cNvPr>
          <p:cNvSpPr/>
          <p:nvPr/>
        </p:nvSpPr>
        <p:spPr>
          <a:xfrm>
            <a:off x="7351113" y="3355848"/>
            <a:ext cx="2173887" cy="359994"/>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28" name="Text Placeholder 7">
            <a:extLst>
              <a:ext uri="{FF2B5EF4-FFF2-40B4-BE49-F238E27FC236}">
                <a16:creationId xmlns:a16="http://schemas.microsoft.com/office/drawing/2014/main" id="{DC7E2B6A-F580-B5AC-1B93-99238A96319D}"/>
              </a:ext>
            </a:extLst>
          </p:cNvPr>
          <p:cNvSpPr>
            <a:spLocks noGrp="1"/>
          </p:cNvSpPr>
          <p:nvPr>
            <p:ph type="body" sz="quarter" idx="21" hasCustomPrompt="1"/>
          </p:nvPr>
        </p:nvSpPr>
        <p:spPr>
          <a:xfrm>
            <a:off x="924736" y="3804460"/>
            <a:ext cx="1920240"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29" name="Text Placeholder 7">
            <a:extLst>
              <a:ext uri="{FF2B5EF4-FFF2-40B4-BE49-F238E27FC236}">
                <a16:creationId xmlns:a16="http://schemas.microsoft.com/office/drawing/2014/main" id="{D5C43AC4-0D23-A3AB-8F06-9853C4F07A6D}"/>
              </a:ext>
            </a:extLst>
          </p:cNvPr>
          <p:cNvSpPr>
            <a:spLocks noGrp="1"/>
          </p:cNvSpPr>
          <p:nvPr>
            <p:ph type="body" sz="quarter" idx="22" hasCustomPrompt="1"/>
          </p:nvPr>
        </p:nvSpPr>
        <p:spPr>
          <a:xfrm>
            <a:off x="3108960" y="3417167"/>
            <a:ext cx="1920240" cy="231260"/>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30" name="Text Placeholder 7">
            <a:extLst>
              <a:ext uri="{FF2B5EF4-FFF2-40B4-BE49-F238E27FC236}">
                <a16:creationId xmlns:a16="http://schemas.microsoft.com/office/drawing/2014/main" id="{415DE312-7E3F-6B39-16EF-08573561B3C2}"/>
              </a:ext>
            </a:extLst>
          </p:cNvPr>
          <p:cNvSpPr>
            <a:spLocks noGrp="1"/>
          </p:cNvSpPr>
          <p:nvPr>
            <p:ph type="body" sz="quarter" idx="23" hasCustomPrompt="1"/>
          </p:nvPr>
        </p:nvSpPr>
        <p:spPr>
          <a:xfrm>
            <a:off x="5292203" y="3801331"/>
            <a:ext cx="1920240" cy="207661"/>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sp>
        <p:nvSpPr>
          <p:cNvPr id="31" name="Text Placeholder 7">
            <a:extLst>
              <a:ext uri="{FF2B5EF4-FFF2-40B4-BE49-F238E27FC236}">
                <a16:creationId xmlns:a16="http://schemas.microsoft.com/office/drawing/2014/main" id="{03FDE538-4706-D515-DFE3-D98AF60BA661}"/>
              </a:ext>
            </a:extLst>
          </p:cNvPr>
          <p:cNvSpPr>
            <a:spLocks noGrp="1"/>
          </p:cNvSpPr>
          <p:nvPr>
            <p:ph type="body" sz="quarter" idx="24" hasCustomPrompt="1"/>
          </p:nvPr>
        </p:nvSpPr>
        <p:spPr>
          <a:xfrm>
            <a:off x="7479129" y="3422906"/>
            <a:ext cx="1920240" cy="226839"/>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cxnSp>
        <p:nvCxnSpPr>
          <p:cNvPr id="36" name="Straight Connector 35">
            <a:extLst>
              <a:ext uri="{FF2B5EF4-FFF2-40B4-BE49-F238E27FC236}">
                <a16:creationId xmlns:a16="http://schemas.microsoft.com/office/drawing/2014/main" id="{DB491020-BFE9-342E-62B1-E51B61F5123A}"/>
              </a:ext>
            </a:extLst>
          </p:cNvPr>
          <p:cNvCxnSpPr>
            <a:cxnSpLocks/>
          </p:cNvCxnSpPr>
          <p:nvPr/>
        </p:nvCxnSpPr>
        <p:spPr>
          <a:xfrm>
            <a:off x="800552" y="3733800"/>
            <a:ext cx="0" cy="161767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10144E3-7EC6-11AC-C3EA-A997D8F496DA}"/>
              </a:ext>
            </a:extLst>
          </p:cNvPr>
          <p:cNvCxnSpPr>
            <a:cxnSpLocks/>
          </p:cNvCxnSpPr>
          <p:nvPr/>
        </p:nvCxnSpPr>
        <p:spPr>
          <a:xfrm>
            <a:off x="2991493" y="1808522"/>
            <a:ext cx="0" cy="1617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1D93720-BD62-9546-7818-EE23AD0461B5}"/>
              </a:ext>
            </a:extLst>
          </p:cNvPr>
          <p:cNvCxnSpPr>
            <a:cxnSpLocks/>
          </p:cNvCxnSpPr>
          <p:nvPr/>
        </p:nvCxnSpPr>
        <p:spPr>
          <a:xfrm>
            <a:off x="5161590" y="3725164"/>
            <a:ext cx="0" cy="161767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1150A4-CA3A-4DB0-87F1-07A970361641}"/>
              </a:ext>
            </a:extLst>
          </p:cNvPr>
          <p:cNvCxnSpPr>
            <a:cxnSpLocks/>
          </p:cNvCxnSpPr>
          <p:nvPr/>
        </p:nvCxnSpPr>
        <p:spPr>
          <a:xfrm>
            <a:off x="7360920" y="1965960"/>
            <a:ext cx="0" cy="16176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CBEB14D-5BA5-643D-3888-51C635CEC8B1}"/>
              </a:ext>
            </a:extLst>
          </p:cNvPr>
          <p:cNvSpPr/>
          <p:nvPr/>
        </p:nvSpPr>
        <p:spPr>
          <a:xfrm>
            <a:off x="9560913" y="3733800"/>
            <a:ext cx="2173887" cy="35999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b="1"/>
          </a:p>
        </p:txBody>
      </p:sp>
      <p:sp>
        <p:nvSpPr>
          <p:cNvPr id="19" name="Text Placeholder 7">
            <a:extLst>
              <a:ext uri="{FF2B5EF4-FFF2-40B4-BE49-F238E27FC236}">
                <a16:creationId xmlns:a16="http://schemas.microsoft.com/office/drawing/2014/main" id="{06E2C579-4B66-6E6F-A0FC-DB5166F06A78}"/>
              </a:ext>
            </a:extLst>
          </p:cNvPr>
          <p:cNvSpPr>
            <a:spLocks noGrp="1"/>
          </p:cNvSpPr>
          <p:nvPr>
            <p:ph type="body" sz="quarter" idx="26" hasCustomPrompt="1"/>
          </p:nvPr>
        </p:nvSpPr>
        <p:spPr>
          <a:xfrm>
            <a:off x="9687736" y="3804460"/>
            <a:ext cx="1920240" cy="218674"/>
          </a:xfrm>
        </p:spPr>
        <p:txBody>
          <a:bodyPr anchor="ctr"/>
          <a:lstStyle>
            <a:lvl1pPr marL="0" indent="0" algn="ctr">
              <a:spcBef>
                <a:spcPts val="0"/>
              </a:spcBef>
              <a:buNone/>
              <a:defRPr sz="1600" b="1">
                <a:solidFill>
                  <a:schemeClr val="bg1"/>
                </a:solidFill>
                <a:latin typeface="+mn-lt"/>
              </a:defRPr>
            </a:lvl1pPr>
          </a:lstStyle>
          <a:p>
            <a:pPr lvl="0"/>
            <a:r>
              <a:rPr lang="en-US"/>
              <a:t>Month</a:t>
            </a:r>
          </a:p>
        </p:txBody>
      </p:sp>
      <p:cxnSp>
        <p:nvCxnSpPr>
          <p:cNvPr id="20" name="Straight Connector 19">
            <a:extLst>
              <a:ext uri="{FF2B5EF4-FFF2-40B4-BE49-F238E27FC236}">
                <a16:creationId xmlns:a16="http://schemas.microsoft.com/office/drawing/2014/main" id="{A862AABA-58A5-CF8D-D0C4-B554C5749D36}"/>
              </a:ext>
            </a:extLst>
          </p:cNvPr>
          <p:cNvCxnSpPr>
            <a:cxnSpLocks/>
          </p:cNvCxnSpPr>
          <p:nvPr/>
        </p:nvCxnSpPr>
        <p:spPr>
          <a:xfrm>
            <a:off x="9557123" y="3733800"/>
            <a:ext cx="0" cy="161767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BB24D12-2B2D-2D76-EE69-66617B5D3003}"/>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CD563FF0-2D11-74C6-7C52-18A30C8FD542}"/>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6" name="Freeform 11">
              <a:extLst>
                <a:ext uri="{FF2B5EF4-FFF2-40B4-BE49-F238E27FC236}">
                  <a16:creationId xmlns:a16="http://schemas.microsoft.com/office/drawing/2014/main" id="{351CFE62-B9E2-58A9-36DB-8BC807FE1D60}"/>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14">
              <a:extLst>
                <a:ext uri="{FF2B5EF4-FFF2-40B4-BE49-F238E27FC236}">
                  <a16:creationId xmlns:a16="http://schemas.microsoft.com/office/drawing/2014/main" id="{C52DFA7F-49E3-C63D-0541-0BD497A67ED9}"/>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8">
              <a:extLst>
                <a:ext uri="{FF2B5EF4-FFF2-40B4-BE49-F238E27FC236}">
                  <a16:creationId xmlns:a16="http://schemas.microsoft.com/office/drawing/2014/main" id="{FAF8086D-5841-5275-288F-0DC42AB9470E}"/>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9" name="Freeform 19">
              <a:extLst>
                <a:ext uri="{FF2B5EF4-FFF2-40B4-BE49-F238E27FC236}">
                  <a16:creationId xmlns:a16="http://schemas.microsoft.com/office/drawing/2014/main" id="{BB2AD928-C0A8-B4CC-7B0F-3E978952548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0" name="Freeform 20">
              <a:extLst>
                <a:ext uri="{FF2B5EF4-FFF2-40B4-BE49-F238E27FC236}">
                  <a16:creationId xmlns:a16="http://schemas.microsoft.com/office/drawing/2014/main" id="{7B02FCF4-CF98-E4B5-FD59-FE20C4C13D2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23">
              <a:extLst>
                <a:ext uri="{FF2B5EF4-FFF2-40B4-BE49-F238E27FC236}">
                  <a16:creationId xmlns:a16="http://schemas.microsoft.com/office/drawing/2014/main" id="{95F2895F-39E5-589F-3F8C-592D0A9C3A81}"/>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22" name="Content Placeholder 17">
            <a:extLst>
              <a:ext uri="{FF2B5EF4-FFF2-40B4-BE49-F238E27FC236}">
                <a16:creationId xmlns:a16="http://schemas.microsoft.com/office/drawing/2014/main" id="{223BAD68-DF8E-2DE9-AF59-8BA2768DA520}"/>
              </a:ext>
            </a:extLst>
          </p:cNvPr>
          <p:cNvSpPr>
            <a:spLocks noGrp="1"/>
          </p:cNvSpPr>
          <p:nvPr>
            <p:ph sz="quarter" idx="63"/>
          </p:nvPr>
        </p:nvSpPr>
        <p:spPr>
          <a:xfrm>
            <a:off x="3118316" y="1981200"/>
            <a:ext cx="192024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3" name="Content Placeholder 17">
            <a:extLst>
              <a:ext uri="{FF2B5EF4-FFF2-40B4-BE49-F238E27FC236}">
                <a16:creationId xmlns:a16="http://schemas.microsoft.com/office/drawing/2014/main" id="{9ED7E7CF-8C4F-4727-B19C-9AB2CAE7CB0A}"/>
              </a:ext>
            </a:extLst>
          </p:cNvPr>
          <p:cNvSpPr>
            <a:spLocks noGrp="1"/>
          </p:cNvSpPr>
          <p:nvPr>
            <p:ph sz="quarter" idx="64"/>
          </p:nvPr>
        </p:nvSpPr>
        <p:spPr>
          <a:xfrm>
            <a:off x="931904" y="4191000"/>
            <a:ext cx="192024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6" name="Content Placeholder 17">
            <a:extLst>
              <a:ext uri="{FF2B5EF4-FFF2-40B4-BE49-F238E27FC236}">
                <a16:creationId xmlns:a16="http://schemas.microsoft.com/office/drawing/2014/main" id="{E1B18EFE-C94D-D0D2-A1E7-03C6B88087B9}"/>
              </a:ext>
            </a:extLst>
          </p:cNvPr>
          <p:cNvSpPr>
            <a:spLocks noGrp="1"/>
          </p:cNvSpPr>
          <p:nvPr>
            <p:ph sz="quarter" idx="65"/>
          </p:nvPr>
        </p:nvSpPr>
        <p:spPr>
          <a:xfrm>
            <a:off x="5292203" y="4191000"/>
            <a:ext cx="192024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32" name="Content Placeholder 17">
            <a:extLst>
              <a:ext uri="{FF2B5EF4-FFF2-40B4-BE49-F238E27FC236}">
                <a16:creationId xmlns:a16="http://schemas.microsoft.com/office/drawing/2014/main" id="{873156A0-6700-E73F-30C9-08C6B9E15EFA}"/>
              </a:ext>
            </a:extLst>
          </p:cNvPr>
          <p:cNvSpPr>
            <a:spLocks noGrp="1"/>
          </p:cNvSpPr>
          <p:nvPr>
            <p:ph sz="quarter" idx="66"/>
          </p:nvPr>
        </p:nvSpPr>
        <p:spPr>
          <a:xfrm>
            <a:off x="7485766" y="1981200"/>
            <a:ext cx="192024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33" name="Content Placeholder 17">
            <a:extLst>
              <a:ext uri="{FF2B5EF4-FFF2-40B4-BE49-F238E27FC236}">
                <a16:creationId xmlns:a16="http://schemas.microsoft.com/office/drawing/2014/main" id="{207428A8-B813-0023-E63D-8D42D0AEA86C}"/>
              </a:ext>
            </a:extLst>
          </p:cNvPr>
          <p:cNvSpPr>
            <a:spLocks noGrp="1"/>
          </p:cNvSpPr>
          <p:nvPr>
            <p:ph sz="quarter" idx="67"/>
          </p:nvPr>
        </p:nvSpPr>
        <p:spPr>
          <a:xfrm>
            <a:off x="9668104" y="4191000"/>
            <a:ext cx="1920240" cy="1295400"/>
          </a:xfrm>
        </p:spPr>
        <p:txBody>
          <a:bodyPr>
            <a:normAutofit/>
          </a:bodyPr>
          <a:lstStyle>
            <a:lvl1pPr>
              <a:defRPr sz="1200">
                <a:solidFill>
                  <a:schemeClr val="accent4"/>
                </a:solidFill>
              </a:defRPr>
            </a:lvl1pPr>
            <a:lvl2pPr>
              <a:defRPr sz="1200"/>
            </a:lvl2pPr>
            <a:lvl3pPr>
              <a:defRPr sz="12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3" name="Slide Number Placeholder 12">
            <a:extLst>
              <a:ext uri="{FF2B5EF4-FFF2-40B4-BE49-F238E27FC236}">
                <a16:creationId xmlns:a16="http://schemas.microsoft.com/office/drawing/2014/main" id="{F36BA707-FF5C-29CC-C3E6-E55987905CC0}"/>
              </a:ext>
            </a:extLst>
          </p:cNvPr>
          <p:cNvSpPr>
            <a:spLocks noGrp="1"/>
          </p:cNvSpPr>
          <p:nvPr>
            <p:ph type="sldNum" sz="quarter" idx="68"/>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405273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layout 3">
    <p:bg>
      <p:bgPr>
        <a:solidFill>
          <a:schemeClr val="tx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74061A3F-47F8-A84F-7E6F-93933D518E51}"/>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r="1592" b="1592"/>
          <a:stretch/>
        </p:blipFill>
        <p:spPr>
          <a:xfrm>
            <a:off x="-25901" y="0"/>
            <a:ext cx="12217901" cy="6870629"/>
          </a:xfrm>
          <a:prstGeom prst="rect">
            <a:avLst/>
          </a:prstGeom>
        </p:spPr>
      </p:pic>
      <p:sp>
        <p:nvSpPr>
          <p:cNvPr id="6" name="Text Placeholder 5">
            <a:extLst>
              <a:ext uri="{FF2B5EF4-FFF2-40B4-BE49-F238E27FC236}">
                <a16:creationId xmlns:a16="http://schemas.microsoft.com/office/drawing/2014/main" id="{41C67C17-03F0-336A-F782-185E8314E532}"/>
              </a:ext>
            </a:extLst>
          </p:cNvPr>
          <p:cNvSpPr>
            <a:spLocks noGrp="1"/>
          </p:cNvSpPr>
          <p:nvPr>
            <p:ph type="body" sz="quarter" idx="13" hasCustomPrompt="1"/>
          </p:nvPr>
        </p:nvSpPr>
        <p:spPr>
          <a:xfrm>
            <a:off x="694944" y="5339715"/>
            <a:ext cx="7467602" cy="984885"/>
          </a:xfrm>
        </p:spPr>
        <p:txBody>
          <a:bodyPr/>
          <a:lstStyle>
            <a:lvl1pPr marL="0" indent="0">
              <a:spcBef>
                <a:spcPts val="0"/>
              </a:spcBef>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p>
          <a:p>
            <a:pPr lvl="0"/>
            <a:r>
              <a:rPr lang="en-US"/>
              <a:t>Max two lines</a:t>
            </a:r>
            <a:endParaRPr lang="en-GB"/>
          </a:p>
        </p:txBody>
      </p:sp>
      <p:sp>
        <p:nvSpPr>
          <p:cNvPr id="7" name="Title Placeholder 13">
            <a:extLst>
              <a:ext uri="{FF2B5EF4-FFF2-40B4-BE49-F238E27FC236}">
                <a16:creationId xmlns:a16="http://schemas.microsoft.com/office/drawing/2014/main" id="{05C4F7E3-76F2-8816-1FEE-EB1E510A2B6E}"/>
              </a:ext>
            </a:extLst>
          </p:cNvPr>
          <p:cNvSpPr>
            <a:spLocks noGrp="1"/>
          </p:cNvSpPr>
          <p:nvPr>
            <p:ph type="title" hasCustomPrompt="1"/>
          </p:nvPr>
        </p:nvSpPr>
        <p:spPr>
          <a:xfrm>
            <a:off x="694944" y="3657600"/>
            <a:ext cx="7467600" cy="1354217"/>
          </a:xfrm>
          <a:prstGeom prst="rect">
            <a:avLst/>
          </a:prstGeom>
        </p:spPr>
        <p:txBody>
          <a:bodyPr vert="horz" wrap="square" lIns="0" tIns="0" rIns="0" bIns="0" rtlCol="0" anchor="b" anchorCtr="0">
            <a:spAutoFit/>
          </a:bodyPr>
          <a:lstStyle>
            <a:lvl1pPr>
              <a:defRPr sz="4400">
                <a:solidFill>
                  <a:schemeClr val="bg1"/>
                </a:solidFill>
              </a:defRPr>
            </a:lvl1pPr>
          </a:lstStyle>
          <a:p>
            <a:r>
              <a:rPr lang="en-US"/>
              <a:t>Divider slide</a:t>
            </a:r>
            <a:br>
              <a:rPr lang="en-US"/>
            </a:br>
            <a:r>
              <a:rPr lang="en-US"/>
              <a:t>Max two lines</a:t>
            </a:r>
            <a:endParaRPr lang="en-GB"/>
          </a:p>
        </p:txBody>
      </p:sp>
      <p:grpSp>
        <p:nvGrpSpPr>
          <p:cNvPr id="2" name="Group 1">
            <a:extLst>
              <a:ext uri="{FF2B5EF4-FFF2-40B4-BE49-F238E27FC236}">
                <a16:creationId xmlns:a16="http://schemas.microsoft.com/office/drawing/2014/main" id="{D1EBE406-CC0A-D855-C047-B83B6A274921}"/>
              </a:ext>
            </a:extLst>
          </p:cNvPr>
          <p:cNvGrpSpPr/>
          <p:nvPr/>
        </p:nvGrpSpPr>
        <p:grpSpPr>
          <a:xfrm>
            <a:off x="10187131" y="687949"/>
            <a:ext cx="1234969" cy="518323"/>
            <a:chOff x="7459170" y="481236"/>
            <a:chExt cx="2697427" cy="1132124"/>
          </a:xfrm>
          <a:solidFill>
            <a:schemeClr val="bg1"/>
          </a:solidFill>
        </p:grpSpPr>
        <p:sp>
          <p:nvSpPr>
            <p:cNvPr id="3" name="Freeform 2">
              <a:extLst>
                <a:ext uri="{FF2B5EF4-FFF2-40B4-BE49-F238E27FC236}">
                  <a16:creationId xmlns:a16="http://schemas.microsoft.com/office/drawing/2014/main" id="{3535458D-D6F2-0DEB-240C-566B71330F60}"/>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4" name="Freeform 3">
              <a:extLst>
                <a:ext uri="{FF2B5EF4-FFF2-40B4-BE49-F238E27FC236}">
                  <a16:creationId xmlns:a16="http://schemas.microsoft.com/office/drawing/2014/main" id="{D64F59B7-6AEE-E93C-A00A-7CF6CCE1B236}"/>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673062BC-F597-285A-CA5D-04928CFD3E44}"/>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296AF880-3E36-D43A-44CB-A2926D722A74}"/>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4938477-1B85-CE55-650E-172459515091}"/>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B483D60A-F0CF-6D77-FD8B-291D9E4D7B0E}"/>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80B5A102-87DA-0B8A-AACB-E55C56CA80F8}"/>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839232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5 step process square">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04EFA6A9-E0EF-2E90-50AA-CFC51833A7F6}"/>
              </a:ext>
            </a:extLst>
          </p:cNvPr>
          <p:cNvGrpSpPr/>
          <p:nvPr/>
        </p:nvGrpSpPr>
        <p:grpSpPr>
          <a:xfrm>
            <a:off x="801534" y="2669580"/>
            <a:ext cx="10624021" cy="2270637"/>
            <a:chOff x="815975" y="240467"/>
            <a:chExt cx="9880312" cy="2111687"/>
          </a:xfrm>
        </p:grpSpPr>
        <p:grpSp>
          <p:nvGrpSpPr>
            <p:cNvPr id="34" name="Group 33">
              <a:extLst>
                <a:ext uri="{FF2B5EF4-FFF2-40B4-BE49-F238E27FC236}">
                  <a16:creationId xmlns:a16="http://schemas.microsoft.com/office/drawing/2014/main" id="{FAFBF608-AA80-C512-F933-45C6B42A691A}"/>
                </a:ext>
              </a:extLst>
            </p:cNvPr>
            <p:cNvGrpSpPr/>
            <p:nvPr/>
          </p:nvGrpSpPr>
          <p:grpSpPr>
            <a:xfrm>
              <a:off x="815975" y="240467"/>
              <a:ext cx="7937524" cy="2111687"/>
              <a:chOff x="3865105" y="128943"/>
              <a:chExt cx="7937524" cy="2111687"/>
            </a:xfrm>
          </p:grpSpPr>
          <p:grpSp>
            <p:nvGrpSpPr>
              <p:cNvPr id="36" name="Group 35">
                <a:extLst>
                  <a:ext uri="{FF2B5EF4-FFF2-40B4-BE49-F238E27FC236}">
                    <a16:creationId xmlns:a16="http://schemas.microsoft.com/office/drawing/2014/main" id="{1A934A2F-1312-8330-01DC-3B8BD64A0281}"/>
                  </a:ext>
                </a:extLst>
              </p:cNvPr>
              <p:cNvGrpSpPr/>
              <p:nvPr/>
            </p:nvGrpSpPr>
            <p:grpSpPr>
              <a:xfrm>
                <a:off x="3865105" y="129055"/>
                <a:ext cx="2101721" cy="2104009"/>
                <a:chOff x="1318842" y="1643194"/>
                <a:chExt cx="2101721" cy="2104009"/>
              </a:xfrm>
            </p:grpSpPr>
            <p:sp>
              <p:nvSpPr>
                <p:cNvPr id="46" name="Rectangle 45">
                  <a:extLst>
                    <a:ext uri="{FF2B5EF4-FFF2-40B4-BE49-F238E27FC236}">
                      <a16:creationId xmlns:a16="http://schemas.microsoft.com/office/drawing/2014/main" id="{5487FF64-AE88-F161-49FB-ADBC43CC1842}"/>
                    </a:ext>
                  </a:extLst>
                </p:cNvPr>
                <p:cNvSpPr/>
                <p:nvPr/>
              </p:nvSpPr>
              <p:spPr>
                <a:xfrm>
                  <a:off x="1318842" y="1643194"/>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sp>
              <p:nvSpPr>
                <p:cNvPr id="47" name="Rectangle 46">
                  <a:extLst>
                    <a:ext uri="{FF2B5EF4-FFF2-40B4-BE49-F238E27FC236}">
                      <a16:creationId xmlns:a16="http://schemas.microsoft.com/office/drawing/2014/main" id="{472842E9-58B9-238E-CEBD-7E745E86BF65}"/>
                    </a:ext>
                  </a:extLst>
                </p:cNvPr>
                <p:cNvSpPr/>
                <p:nvPr/>
              </p:nvSpPr>
              <p:spPr>
                <a:xfrm rot="5400000">
                  <a:off x="2289204" y="2615845"/>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grpSp>
          <p:grpSp>
            <p:nvGrpSpPr>
              <p:cNvPr id="37" name="Group 36">
                <a:extLst>
                  <a:ext uri="{FF2B5EF4-FFF2-40B4-BE49-F238E27FC236}">
                    <a16:creationId xmlns:a16="http://schemas.microsoft.com/office/drawing/2014/main" id="{3DF5BCCA-FC5C-9981-561B-E8F080830440}"/>
                  </a:ext>
                </a:extLst>
              </p:cNvPr>
              <p:cNvGrpSpPr/>
              <p:nvPr/>
            </p:nvGrpSpPr>
            <p:grpSpPr>
              <a:xfrm rot="5400000">
                <a:off x="5801286" y="127799"/>
                <a:ext cx="2101721" cy="2104009"/>
                <a:chOff x="1318842" y="1643194"/>
                <a:chExt cx="2101721" cy="2104009"/>
              </a:xfrm>
            </p:grpSpPr>
            <p:sp>
              <p:nvSpPr>
                <p:cNvPr id="44" name="Rectangle 43">
                  <a:extLst>
                    <a:ext uri="{FF2B5EF4-FFF2-40B4-BE49-F238E27FC236}">
                      <a16:creationId xmlns:a16="http://schemas.microsoft.com/office/drawing/2014/main" id="{33149659-39F1-F01C-2A98-07FFCEC97A58}"/>
                    </a:ext>
                  </a:extLst>
                </p:cNvPr>
                <p:cNvSpPr/>
                <p:nvPr/>
              </p:nvSpPr>
              <p:spPr>
                <a:xfrm>
                  <a:off x="1318842" y="1643194"/>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sp>
              <p:nvSpPr>
                <p:cNvPr id="45" name="Rectangle 44">
                  <a:extLst>
                    <a:ext uri="{FF2B5EF4-FFF2-40B4-BE49-F238E27FC236}">
                      <a16:creationId xmlns:a16="http://schemas.microsoft.com/office/drawing/2014/main" id="{07915DBE-7091-E7E7-4EF6-144A3C443114}"/>
                    </a:ext>
                  </a:extLst>
                </p:cNvPr>
                <p:cNvSpPr/>
                <p:nvPr/>
              </p:nvSpPr>
              <p:spPr>
                <a:xfrm rot="5400000">
                  <a:off x="2289204" y="2615845"/>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grpSp>
          <p:grpSp>
            <p:nvGrpSpPr>
              <p:cNvPr id="38" name="Group 37">
                <a:extLst>
                  <a:ext uri="{FF2B5EF4-FFF2-40B4-BE49-F238E27FC236}">
                    <a16:creationId xmlns:a16="http://schemas.microsoft.com/office/drawing/2014/main" id="{EC675811-B4F6-2B23-6929-F3B21A20635B}"/>
                  </a:ext>
                </a:extLst>
              </p:cNvPr>
              <p:cNvGrpSpPr/>
              <p:nvPr/>
            </p:nvGrpSpPr>
            <p:grpSpPr>
              <a:xfrm>
                <a:off x="7742962" y="128943"/>
                <a:ext cx="2101721" cy="2104009"/>
                <a:chOff x="1318842" y="1643194"/>
                <a:chExt cx="2101721" cy="2104009"/>
              </a:xfrm>
            </p:grpSpPr>
            <p:sp>
              <p:nvSpPr>
                <p:cNvPr id="42" name="Rectangle 41">
                  <a:extLst>
                    <a:ext uri="{FF2B5EF4-FFF2-40B4-BE49-F238E27FC236}">
                      <a16:creationId xmlns:a16="http://schemas.microsoft.com/office/drawing/2014/main" id="{3EE70D31-202A-1BE2-6CDA-D8FE2B46012C}"/>
                    </a:ext>
                  </a:extLst>
                </p:cNvPr>
                <p:cNvSpPr/>
                <p:nvPr/>
              </p:nvSpPr>
              <p:spPr>
                <a:xfrm>
                  <a:off x="1318842" y="1643194"/>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sp>
              <p:nvSpPr>
                <p:cNvPr id="43" name="Rectangle 42">
                  <a:extLst>
                    <a:ext uri="{FF2B5EF4-FFF2-40B4-BE49-F238E27FC236}">
                      <a16:creationId xmlns:a16="http://schemas.microsoft.com/office/drawing/2014/main" id="{4AD77267-D72D-9997-FF7C-8F580D7EFA78}"/>
                    </a:ext>
                  </a:extLst>
                </p:cNvPr>
                <p:cNvSpPr/>
                <p:nvPr/>
              </p:nvSpPr>
              <p:spPr>
                <a:xfrm rot="5400000">
                  <a:off x="2289204" y="2615845"/>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grpSp>
          <p:grpSp>
            <p:nvGrpSpPr>
              <p:cNvPr id="39" name="Group 38">
                <a:extLst>
                  <a:ext uri="{FF2B5EF4-FFF2-40B4-BE49-F238E27FC236}">
                    <a16:creationId xmlns:a16="http://schemas.microsoft.com/office/drawing/2014/main" id="{D4E785B4-0657-2B4E-48DC-77D0DCD0315C}"/>
                  </a:ext>
                </a:extLst>
              </p:cNvPr>
              <p:cNvGrpSpPr/>
              <p:nvPr/>
            </p:nvGrpSpPr>
            <p:grpSpPr>
              <a:xfrm rot="5400000">
                <a:off x="9699764" y="137765"/>
                <a:ext cx="2101721" cy="2104009"/>
                <a:chOff x="1318842" y="1643194"/>
                <a:chExt cx="2101721" cy="2104009"/>
              </a:xfrm>
            </p:grpSpPr>
            <p:sp>
              <p:nvSpPr>
                <p:cNvPr id="40" name="Rectangle 39">
                  <a:extLst>
                    <a:ext uri="{FF2B5EF4-FFF2-40B4-BE49-F238E27FC236}">
                      <a16:creationId xmlns:a16="http://schemas.microsoft.com/office/drawing/2014/main" id="{C1457E27-5E3C-9592-5F72-89BA17327C1F}"/>
                    </a:ext>
                  </a:extLst>
                </p:cNvPr>
                <p:cNvSpPr/>
                <p:nvPr/>
              </p:nvSpPr>
              <p:spPr>
                <a:xfrm>
                  <a:off x="1318842" y="1643194"/>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sp>
              <p:nvSpPr>
                <p:cNvPr id="41" name="Rectangle 40">
                  <a:extLst>
                    <a:ext uri="{FF2B5EF4-FFF2-40B4-BE49-F238E27FC236}">
                      <a16:creationId xmlns:a16="http://schemas.microsoft.com/office/drawing/2014/main" id="{6FAA167C-4D50-FBCA-031D-9AEAA382B202}"/>
                    </a:ext>
                  </a:extLst>
                </p:cNvPr>
                <p:cNvSpPr/>
                <p:nvPr/>
              </p:nvSpPr>
              <p:spPr>
                <a:xfrm rot="5400000">
                  <a:off x="2289204" y="2615845"/>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grpSp>
        </p:grpSp>
        <p:sp>
          <p:nvSpPr>
            <p:cNvPr id="35" name="Rectangle 34">
              <a:extLst>
                <a:ext uri="{FF2B5EF4-FFF2-40B4-BE49-F238E27FC236}">
                  <a16:creationId xmlns:a16="http://schemas.microsoft.com/office/drawing/2014/main" id="{90407875-1133-F772-9DD4-F4BBA92417DC}"/>
                </a:ext>
              </a:extLst>
            </p:cNvPr>
            <p:cNvSpPr/>
            <p:nvPr/>
          </p:nvSpPr>
          <p:spPr>
            <a:xfrm>
              <a:off x="8594792" y="242479"/>
              <a:ext cx="2101495" cy="161222"/>
            </a:xfrm>
            <a:prstGeom prst="rect">
              <a:avLst/>
            </a:prstGeom>
            <a:solidFill>
              <a:schemeClr val="accent5"/>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400"/>
            </a:p>
          </p:txBody>
        </p:sp>
      </p:grpSp>
      <p:sp>
        <p:nvSpPr>
          <p:cNvPr id="49" name="Rectangle 48">
            <a:extLst>
              <a:ext uri="{FF2B5EF4-FFF2-40B4-BE49-F238E27FC236}">
                <a16:creationId xmlns:a16="http://schemas.microsoft.com/office/drawing/2014/main" id="{3186D291-6388-E7A5-F9AC-2EACE7C186CD}"/>
              </a:ext>
            </a:extLst>
          </p:cNvPr>
          <p:cNvSpPr/>
          <p:nvPr/>
        </p:nvSpPr>
        <p:spPr>
          <a:xfrm>
            <a:off x="1098600" y="2979595"/>
            <a:ext cx="1639650" cy="16396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600"/>
          </a:p>
        </p:txBody>
      </p:sp>
      <p:sp>
        <p:nvSpPr>
          <p:cNvPr id="52" name="Rectangle 51">
            <a:extLst>
              <a:ext uri="{FF2B5EF4-FFF2-40B4-BE49-F238E27FC236}">
                <a16:creationId xmlns:a16="http://schemas.microsoft.com/office/drawing/2014/main" id="{91A52188-F7E1-31AC-8734-1D5C65E88B6E}"/>
              </a:ext>
            </a:extLst>
          </p:cNvPr>
          <p:cNvSpPr/>
          <p:nvPr/>
        </p:nvSpPr>
        <p:spPr>
          <a:xfrm>
            <a:off x="3192238" y="2979595"/>
            <a:ext cx="1639650" cy="163965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600"/>
          </a:p>
        </p:txBody>
      </p:sp>
      <p:sp>
        <p:nvSpPr>
          <p:cNvPr id="55" name="Rectangle 54">
            <a:extLst>
              <a:ext uri="{FF2B5EF4-FFF2-40B4-BE49-F238E27FC236}">
                <a16:creationId xmlns:a16="http://schemas.microsoft.com/office/drawing/2014/main" id="{7A3DAFEA-5340-0B20-CD86-782D377048B1}"/>
              </a:ext>
            </a:extLst>
          </p:cNvPr>
          <p:cNvSpPr/>
          <p:nvPr/>
        </p:nvSpPr>
        <p:spPr>
          <a:xfrm>
            <a:off x="5281263" y="2979595"/>
            <a:ext cx="1639650" cy="16396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600"/>
          </a:p>
        </p:txBody>
      </p:sp>
      <p:sp>
        <p:nvSpPr>
          <p:cNvPr id="58" name="Rectangle 57">
            <a:extLst>
              <a:ext uri="{FF2B5EF4-FFF2-40B4-BE49-F238E27FC236}">
                <a16:creationId xmlns:a16="http://schemas.microsoft.com/office/drawing/2014/main" id="{7FA645B3-4923-1B88-6732-093E8AA4702D}"/>
              </a:ext>
            </a:extLst>
          </p:cNvPr>
          <p:cNvSpPr/>
          <p:nvPr/>
        </p:nvSpPr>
        <p:spPr>
          <a:xfrm>
            <a:off x="7363945" y="2979595"/>
            <a:ext cx="1639650" cy="163965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600"/>
          </a:p>
        </p:txBody>
      </p:sp>
      <p:sp>
        <p:nvSpPr>
          <p:cNvPr id="61" name="Rectangle 60">
            <a:extLst>
              <a:ext uri="{FF2B5EF4-FFF2-40B4-BE49-F238E27FC236}">
                <a16:creationId xmlns:a16="http://schemas.microsoft.com/office/drawing/2014/main" id="{1646B648-A342-14EF-38F9-A1F4B9A02081}"/>
              </a:ext>
            </a:extLst>
          </p:cNvPr>
          <p:cNvSpPr/>
          <p:nvPr/>
        </p:nvSpPr>
        <p:spPr>
          <a:xfrm>
            <a:off x="9441696" y="2979595"/>
            <a:ext cx="1639650" cy="1639650"/>
          </a:xfrm>
          <a:prstGeom prst="rect">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endParaRPr lang="en-US" sz="1600"/>
          </a:p>
        </p:txBody>
      </p:sp>
      <p:sp>
        <p:nvSpPr>
          <p:cNvPr id="2" name="Title 1">
            <a:extLst>
              <a:ext uri="{FF2B5EF4-FFF2-40B4-BE49-F238E27FC236}">
                <a16:creationId xmlns:a16="http://schemas.microsoft.com/office/drawing/2014/main" id="{1CEA4B92-4E00-50B3-93DA-00DDEBFB9A36}"/>
              </a:ext>
            </a:extLst>
          </p:cNvPr>
          <p:cNvSpPr>
            <a:spLocks noGrp="1"/>
          </p:cNvSpPr>
          <p:nvPr>
            <p:ph type="title" hasCustomPrompt="1"/>
          </p:nvPr>
        </p:nvSpPr>
        <p:spPr/>
        <p:txBody>
          <a:bodyPr/>
          <a:lstStyle>
            <a:lvl1pPr marL="0" indent="0">
              <a:buFont typeface="Arial" panose="020B0604020202020204" pitchFamily="34" charset="0"/>
              <a:buNone/>
              <a:defRPr/>
            </a:lvl1pPr>
          </a:lstStyle>
          <a:p>
            <a:r>
              <a:rPr lang="en-US"/>
              <a:t>Process slide</a:t>
            </a:r>
          </a:p>
        </p:txBody>
      </p:sp>
      <p:sp>
        <p:nvSpPr>
          <p:cNvPr id="16" name="Text Placeholder 5">
            <a:extLst>
              <a:ext uri="{FF2B5EF4-FFF2-40B4-BE49-F238E27FC236}">
                <a16:creationId xmlns:a16="http://schemas.microsoft.com/office/drawing/2014/main" id="{80F278A8-04D1-05EB-2E59-65634191DC98}"/>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grpSp>
        <p:nvGrpSpPr>
          <p:cNvPr id="4" name="Group 3">
            <a:extLst>
              <a:ext uri="{FF2B5EF4-FFF2-40B4-BE49-F238E27FC236}">
                <a16:creationId xmlns:a16="http://schemas.microsoft.com/office/drawing/2014/main" id="{3E43F683-1C6F-A88B-EFFC-61BC47677550}"/>
              </a:ext>
            </a:extLst>
          </p:cNvPr>
          <p:cNvGrpSpPr/>
          <p:nvPr/>
        </p:nvGrpSpPr>
        <p:grpSpPr>
          <a:xfrm>
            <a:off x="10863102" y="309052"/>
            <a:ext cx="911847" cy="382707"/>
            <a:chOff x="7459170" y="481236"/>
            <a:chExt cx="2697427" cy="1132124"/>
          </a:xfrm>
        </p:grpSpPr>
        <p:sp>
          <p:nvSpPr>
            <p:cNvPr id="5" name="Freeform 9">
              <a:extLst>
                <a:ext uri="{FF2B5EF4-FFF2-40B4-BE49-F238E27FC236}">
                  <a16:creationId xmlns:a16="http://schemas.microsoft.com/office/drawing/2014/main" id="{F0BB7C12-9431-1214-9728-8DE6F37EC963}"/>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6" name="Freeform 11">
              <a:extLst>
                <a:ext uri="{FF2B5EF4-FFF2-40B4-BE49-F238E27FC236}">
                  <a16:creationId xmlns:a16="http://schemas.microsoft.com/office/drawing/2014/main" id="{6C56782E-34FF-E284-2A8D-B06567E6BE1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7" name="Freeform 14">
              <a:extLst>
                <a:ext uri="{FF2B5EF4-FFF2-40B4-BE49-F238E27FC236}">
                  <a16:creationId xmlns:a16="http://schemas.microsoft.com/office/drawing/2014/main" id="{C8CE0A39-3084-89AE-20EF-54FD22D0050E}"/>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18">
              <a:extLst>
                <a:ext uri="{FF2B5EF4-FFF2-40B4-BE49-F238E27FC236}">
                  <a16:creationId xmlns:a16="http://schemas.microsoft.com/office/drawing/2014/main" id="{6DB74D76-6F5B-B6EB-27C5-31216EF0DBFD}"/>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9" name="Freeform 19">
              <a:extLst>
                <a:ext uri="{FF2B5EF4-FFF2-40B4-BE49-F238E27FC236}">
                  <a16:creationId xmlns:a16="http://schemas.microsoft.com/office/drawing/2014/main" id="{15CCA372-C970-2C10-12DC-8817DD759D7E}"/>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0" name="Freeform 20">
              <a:extLst>
                <a:ext uri="{FF2B5EF4-FFF2-40B4-BE49-F238E27FC236}">
                  <a16:creationId xmlns:a16="http://schemas.microsoft.com/office/drawing/2014/main" id="{52649EA7-7E02-3F79-D519-68C2F5E1DA0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23">
              <a:extLst>
                <a:ext uri="{FF2B5EF4-FFF2-40B4-BE49-F238E27FC236}">
                  <a16:creationId xmlns:a16="http://schemas.microsoft.com/office/drawing/2014/main" id="{4C30C4DC-334E-7632-2706-329FFE4D4C12}"/>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13" name="Text Placeholder 12">
            <a:extLst>
              <a:ext uri="{FF2B5EF4-FFF2-40B4-BE49-F238E27FC236}">
                <a16:creationId xmlns:a16="http://schemas.microsoft.com/office/drawing/2014/main" id="{F208C0BF-2ED7-5DE5-CB73-756018FFEAE7}"/>
              </a:ext>
            </a:extLst>
          </p:cNvPr>
          <p:cNvSpPr>
            <a:spLocks noGrp="1"/>
          </p:cNvSpPr>
          <p:nvPr>
            <p:ph type="body" sz="quarter" idx="23" hasCustomPrompt="1"/>
          </p:nvPr>
        </p:nvSpPr>
        <p:spPr>
          <a:xfrm>
            <a:off x="1645920" y="2423160"/>
            <a:ext cx="554038" cy="557784"/>
          </a:xfrm>
          <a:solidFill>
            <a:schemeClr val="tx1"/>
          </a:solidFill>
        </p:spPr>
        <p:txBody>
          <a:bodyPr anchor="ctr" anchorCtr="0">
            <a:normAutofit/>
          </a:bodyPr>
          <a:lstStyle>
            <a:lvl1pPr marL="0" indent="0" algn="ctr">
              <a:buNone/>
              <a:defRPr sz="2800" b="0">
                <a:solidFill>
                  <a:schemeClr val="bg1"/>
                </a:solidFill>
              </a:defRPr>
            </a:lvl1pPr>
          </a:lstStyle>
          <a:p>
            <a:pPr lvl="0"/>
            <a:r>
              <a:rPr lang="en-US"/>
              <a:t>01</a:t>
            </a:r>
          </a:p>
        </p:txBody>
      </p:sp>
      <p:sp>
        <p:nvSpPr>
          <p:cNvPr id="14" name="Text Placeholder 12">
            <a:extLst>
              <a:ext uri="{FF2B5EF4-FFF2-40B4-BE49-F238E27FC236}">
                <a16:creationId xmlns:a16="http://schemas.microsoft.com/office/drawing/2014/main" id="{E51AF760-8DBB-8A14-4B06-2189A23ED6F1}"/>
              </a:ext>
            </a:extLst>
          </p:cNvPr>
          <p:cNvSpPr>
            <a:spLocks noGrp="1"/>
          </p:cNvSpPr>
          <p:nvPr>
            <p:ph type="body" sz="quarter" idx="24" hasCustomPrompt="1"/>
          </p:nvPr>
        </p:nvSpPr>
        <p:spPr>
          <a:xfrm>
            <a:off x="3739896" y="4617720"/>
            <a:ext cx="554038" cy="557784"/>
          </a:xfrm>
          <a:solidFill>
            <a:schemeClr val="tx1"/>
          </a:solidFill>
        </p:spPr>
        <p:txBody>
          <a:bodyPr anchor="ctr" anchorCtr="0">
            <a:normAutofit/>
          </a:bodyPr>
          <a:lstStyle>
            <a:lvl1pPr marL="0" indent="0" algn="ctr">
              <a:buNone/>
              <a:defRPr sz="2800" b="0">
                <a:solidFill>
                  <a:schemeClr val="bg1"/>
                </a:solidFill>
              </a:defRPr>
            </a:lvl1pPr>
          </a:lstStyle>
          <a:p>
            <a:pPr lvl="0"/>
            <a:r>
              <a:rPr lang="en-US"/>
              <a:t>02</a:t>
            </a:r>
          </a:p>
        </p:txBody>
      </p:sp>
      <p:sp>
        <p:nvSpPr>
          <p:cNvPr id="15" name="Text Placeholder 12">
            <a:extLst>
              <a:ext uri="{FF2B5EF4-FFF2-40B4-BE49-F238E27FC236}">
                <a16:creationId xmlns:a16="http://schemas.microsoft.com/office/drawing/2014/main" id="{C7CE9357-05A9-DF7C-6E17-997138D12646}"/>
              </a:ext>
            </a:extLst>
          </p:cNvPr>
          <p:cNvSpPr>
            <a:spLocks noGrp="1"/>
          </p:cNvSpPr>
          <p:nvPr>
            <p:ph type="body" sz="quarter" idx="25" hasCustomPrompt="1"/>
          </p:nvPr>
        </p:nvSpPr>
        <p:spPr>
          <a:xfrm>
            <a:off x="5833872" y="2423160"/>
            <a:ext cx="554038" cy="557784"/>
          </a:xfrm>
          <a:solidFill>
            <a:schemeClr val="tx1"/>
          </a:solidFill>
        </p:spPr>
        <p:txBody>
          <a:bodyPr anchor="ctr" anchorCtr="0">
            <a:normAutofit/>
          </a:bodyPr>
          <a:lstStyle>
            <a:lvl1pPr marL="0" indent="0" algn="ctr">
              <a:buNone/>
              <a:defRPr sz="2800" b="0">
                <a:solidFill>
                  <a:schemeClr val="bg1"/>
                </a:solidFill>
              </a:defRPr>
            </a:lvl1pPr>
          </a:lstStyle>
          <a:p>
            <a:pPr lvl="0"/>
            <a:r>
              <a:rPr lang="en-US"/>
              <a:t>03</a:t>
            </a:r>
          </a:p>
        </p:txBody>
      </p:sp>
      <p:sp>
        <p:nvSpPr>
          <p:cNvPr id="17" name="Text Placeholder 12">
            <a:extLst>
              <a:ext uri="{FF2B5EF4-FFF2-40B4-BE49-F238E27FC236}">
                <a16:creationId xmlns:a16="http://schemas.microsoft.com/office/drawing/2014/main" id="{F62B2FDD-AA89-1B9A-1908-3ED3739E9105}"/>
              </a:ext>
            </a:extLst>
          </p:cNvPr>
          <p:cNvSpPr>
            <a:spLocks noGrp="1"/>
          </p:cNvSpPr>
          <p:nvPr>
            <p:ph type="body" sz="quarter" idx="26" hasCustomPrompt="1"/>
          </p:nvPr>
        </p:nvSpPr>
        <p:spPr>
          <a:xfrm>
            <a:off x="7927848" y="4608576"/>
            <a:ext cx="554038" cy="557784"/>
          </a:xfrm>
          <a:solidFill>
            <a:schemeClr val="tx1"/>
          </a:solidFill>
        </p:spPr>
        <p:txBody>
          <a:bodyPr anchor="ctr" anchorCtr="0">
            <a:normAutofit/>
          </a:bodyPr>
          <a:lstStyle>
            <a:lvl1pPr marL="0" indent="0" algn="ctr">
              <a:buNone/>
              <a:defRPr sz="2800" b="0">
                <a:solidFill>
                  <a:schemeClr val="bg1"/>
                </a:solidFill>
              </a:defRPr>
            </a:lvl1pPr>
          </a:lstStyle>
          <a:p>
            <a:pPr lvl="0"/>
            <a:r>
              <a:rPr lang="en-US"/>
              <a:t>04</a:t>
            </a:r>
          </a:p>
        </p:txBody>
      </p:sp>
      <p:sp>
        <p:nvSpPr>
          <p:cNvPr id="18" name="Text Placeholder 12">
            <a:extLst>
              <a:ext uri="{FF2B5EF4-FFF2-40B4-BE49-F238E27FC236}">
                <a16:creationId xmlns:a16="http://schemas.microsoft.com/office/drawing/2014/main" id="{0226740B-BD49-795F-0512-EEBF68A82A61}"/>
              </a:ext>
            </a:extLst>
          </p:cNvPr>
          <p:cNvSpPr>
            <a:spLocks noGrp="1"/>
          </p:cNvSpPr>
          <p:nvPr>
            <p:ph type="body" sz="quarter" idx="27" hasCustomPrompt="1"/>
          </p:nvPr>
        </p:nvSpPr>
        <p:spPr>
          <a:xfrm>
            <a:off x="9985248" y="2423160"/>
            <a:ext cx="554038" cy="557784"/>
          </a:xfrm>
          <a:solidFill>
            <a:schemeClr val="tx1"/>
          </a:solidFill>
        </p:spPr>
        <p:txBody>
          <a:bodyPr anchor="ctr" anchorCtr="0">
            <a:normAutofit/>
          </a:bodyPr>
          <a:lstStyle>
            <a:lvl1pPr marL="0" indent="0" algn="ctr">
              <a:buNone/>
              <a:defRPr sz="2800" b="0">
                <a:solidFill>
                  <a:schemeClr val="bg1"/>
                </a:solidFill>
              </a:defRPr>
            </a:lvl1pPr>
          </a:lstStyle>
          <a:p>
            <a:pPr lvl="0"/>
            <a:r>
              <a:rPr lang="en-US"/>
              <a:t>05</a:t>
            </a:r>
          </a:p>
        </p:txBody>
      </p:sp>
      <p:sp>
        <p:nvSpPr>
          <p:cNvPr id="12" name="Content Placeholder 17">
            <a:extLst>
              <a:ext uri="{FF2B5EF4-FFF2-40B4-BE49-F238E27FC236}">
                <a16:creationId xmlns:a16="http://schemas.microsoft.com/office/drawing/2014/main" id="{EA0B72CB-9D39-945E-6291-73282C8FD615}"/>
              </a:ext>
            </a:extLst>
          </p:cNvPr>
          <p:cNvSpPr>
            <a:spLocks noGrp="1"/>
          </p:cNvSpPr>
          <p:nvPr>
            <p:ph sz="quarter" idx="68"/>
          </p:nvPr>
        </p:nvSpPr>
        <p:spPr>
          <a:xfrm>
            <a:off x="1188720" y="3124200"/>
            <a:ext cx="1447800" cy="14478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19" name="Content Placeholder 17">
            <a:extLst>
              <a:ext uri="{FF2B5EF4-FFF2-40B4-BE49-F238E27FC236}">
                <a16:creationId xmlns:a16="http://schemas.microsoft.com/office/drawing/2014/main" id="{094F4753-05D7-30D6-0BDE-B2DBEF84E89D}"/>
              </a:ext>
            </a:extLst>
          </p:cNvPr>
          <p:cNvSpPr>
            <a:spLocks noGrp="1"/>
          </p:cNvSpPr>
          <p:nvPr>
            <p:ph sz="quarter" idx="69"/>
          </p:nvPr>
        </p:nvSpPr>
        <p:spPr>
          <a:xfrm>
            <a:off x="3275838" y="3124200"/>
            <a:ext cx="1447800" cy="14478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0" name="Content Placeholder 17">
            <a:extLst>
              <a:ext uri="{FF2B5EF4-FFF2-40B4-BE49-F238E27FC236}">
                <a16:creationId xmlns:a16="http://schemas.microsoft.com/office/drawing/2014/main" id="{BB6371A6-E92F-2799-FD25-17375D6357CF}"/>
              </a:ext>
            </a:extLst>
          </p:cNvPr>
          <p:cNvSpPr>
            <a:spLocks noGrp="1"/>
          </p:cNvSpPr>
          <p:nvPr>
            <p:ph sz="quarter" idx="70"/>
          </p:nvPr>
        </p:nvSpPr>
        <p:spPr>
          <a:xfrm>
            <a:off x="5362956" y="3124200"/>
            <a:ext cx="1447800" cy="14478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1" name="Content Placeholder 17">
            <a:extLst>
              <a:ext uri="{FF2B5EF4-FFF2-40B4-BE49-F238E27FC236}">
                <a16:creationId xmlns:a16="http://schemas.microsoft.com/office/drawing/2014/main" id="{FFED207C-D633-84E1-66FD-32200E0D22CD}"/>
              </a:ext>
            </a:extLst>
          </p:cNvPr>
          <p:cNvSpPr>
            <a:spLocks noGrp="1"/>
          </p:cNvSpPr>
          <p:nvPr>
            <p:ph sz="quarter" idx="71"/>
          </p:nvPr>
        </p:nvSpPr>
        <p:spPr>
          <a:xfrm>
            <a:off x="7450074" y="3124200"/>
            <a:ext cx="1447800" cy="14478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2" name="Content Placeholder 17">
            <a:extLst>
              <a:ext uri="{FF2B5EF4-FFF2-40B4-BE49-F238E27FC236}">
                <a16:creationId xmlns:a16="http://schemas.microsoft.com/office/drawing/2014/main" id="{9F1DF0FB-708D-5ED4-EB4B-06A44AFEE637}"/>
              </a:ext>
            </a:extLst>
          </p:cNvPr>
          <p:cNvSpPr>
            <a:spLocks noGrp="1"/>
          </p:cNvSpPr>
          <p:nvPr>
            <p:ph sz="quarter" idx="72"/>
          </p:nvPr>
        </p:nvSpPr>
        <p:spPr>
          <a:xfrm>
            <a:off x="9537192" y="3124200"/>
            <a:ext cx="1447800" cy="1447800"/>
          </a:xfrm>
        </p:spPr>
        <p:txBody>
          <a:bodyPr>
            <a:normAutofit/>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3" name="Slide Number Placeholder 22">
            <a:extLst>
              <a:ext uri="{FF2B5EF4-FFF2-40B4-BE49-F238E27FC236}">
                <a16:creationId xmlns:a16="http://schemas.microsoft.com/office/drawing/2014/main" id="{FFA90E3D-D15E-A55F-BF90-5D54543F3C9B}"/>
              </a:ext>
            </a:extLst>
          </p:cNvPr>
          <p:cNvSpPr>
            <a:spLocks noGrp="1"/>
          </p:cNvSpPr>
          <p:nvPr>
            <p:ph type="sldNum" sz="quarter" idx="7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789990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step process - squares">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marL="0" indent="0" algn="l">
              <a:buFont typeface="Arial" panose="020B0604020202020204" pitchFamily="34" charset="0"/>
              <a:buNone/>
              <a:defRPr baseline="0"/>
            </a:lvl1pPr>
          </a:lstStyle>
          <a:p>
            <a:r>
              <a:rPr lang="en-US"/>
              <a:t>Two step process - squares</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marL="0" indent="0" algn="l">
              <a:spcBef>
                <a:spcPts val="0"/>
              </a:spcBef>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grpSp>
      <p:grpSp>
        <p:nvGrpSpPr>
          <p:cNvPr id="3" name="Group 2">
            <a:extLst>
              <a:ext uri="{FF2B5EF4-FFF2-40B4-BE49-F238E27FC236}">
                <a16:creationId xmlns:a16="http://schemas.microsoft.com/office/drawing/2014/main" id="{1FE31BF3-CCB3-0476-E671-E61F6C4B8D39}"/>
              </a:ext>
            </a:extLst>
          </p:cNvPr>
          <p:cNvGrpSpPr/>
          <p:nvPr>
            <p:custDataLst>
              <p:tags r:id="rId1"/>
            </p:custDataLst>
          </p:nvPr>
        </p:nvGrpSpPr>
        <p:grpSpPr>
          <a:xfrm>
            <a:off x="815975" y="1749278"/>
            <a:ext cx="10620375" cy="4499121"/>
            <a:chOff x="550863" y="1689100"/>
            <a:chExt cx="11092276" cy="4764088"/>
          </a:xfrm>
        </p:grpSpPr>
        <p:grpSp>
          <p:nvGrpSpPr>
            <p:cNvPr id="20" name="Group 19">
              <a:extLst>
                <a:ext uri="{FF2B5EF4-FFF2-40B4-BE49-F238E27FC236}">
                  <a16:creationId xmlns:a16="http://schemas.microsoft.com/office/drawing/2014/main" id="{0FB89FE7-8673-41A7-28BE-AC6C46E785EB}"/>
                </a:ext>
              </a:extLst>
            </p:cNvPr>
            <p:cNvGrpSpPr/>
            <p:nvPr/>
          </p:nvGrpSpPr>
          <p:grpSpPr>
            <a:xfrm>
              <a:off x="550863" y="1689100"/>
              <a:ext cx="5394002" cy="4764088"/>
              <a:chOff x="550863" y="1689100"/>
              <a:chExt cx="5394002" cy="4764088"/>
            </a:xfrm>
          </p:grpSpPr>
          <p:sp>
            <p:nvSpPr>
              <p:cNvPr id="22" name="Rounded Rectangle 21">
                <a:extLst>
                  <a:ext uri="{FF2B5EF4-FFF2-40B4-BE49-F238E27FC236}">
                    <a16:creationId xmlns:a16="http://schemas.microsoft.com/office/drawing/2014/main" id="{10B4DD37-F245-481E-C139-948A7C552706}"/>
                  </a:ext>
                </a:extLst>
              </p:cNvPr>
              <p:cNvSpPr/>
              <p:nvPr/>
            </p:nvSpPr>
            <p:spPr>
              <a:xfrm>
                <a:off x="550866" y="1689100"/>
                <a:ext cx="5393999" cy="4764088"/>
              </a:xfrm>
              <a:prstGeom prst="roundRect">
                <a:avLst>
                  <a:gd name="adj" fmla="val 0"/>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l">
                  <a:buFont typeface="Arial" panose="020B0604020202020204" pitchFamily="34" charset="0"/>
                  <a:buNone/>
                </a:pPr>
                <a:endParaRPr lang="en-US" sz="1400"/>
              </a:p>
            </p:txBody>
          </p:sp>
          <p:sp>
            <p:nvSpPr>
              <p:cNvPr id="23" name="Freeform 22">
                <a:extLst>
                  <a:ext uri="{FF2B5EF4-FFF2-40B4-BE49-F238E27FC236}">
                    <a16:creationId xmlns:a16="http://schemas.microsoft.com/office/drawing/2014/main" id="{DCA15E09-532D-6612-4DAA-7CB7CBC8FF7E}"/>
                  </a:ext>
                </a:extLst>
              </p:cNvPr>
              <p:cNvSpPr/>
              <p:nvPr/>
            </p:nvSpPr>
            <p:spPr>
              <a:xfrm>
                <a:off x="550863" y="2726169"/>
                <a:ext cx="5394002" cy="3596032"/>
              </a:xfrm>
              <a:custGeom>
                <a:avLst/>
                <a:gdLst>
                  <a:gd name="connsiteX0" fmla="*/ 2454547 w 5394002"/>
                  <a:gd name="connsiteY0" fmla="*/ 156 h 3596032"/>
                  <a:gd name="connsiteX1" fmla="*/ 2697001 w 5394002"/>
                  <a:gd name="connsiteY1" fmla="*/ 221829 h 3596032"/>
                  <a:gd name="connsiteX2" fmla="*/ 2939456 w 5394002"/>
                  <a:gd name="connsiteY2" fmla="*/ 156 h 3596032"/>
                  <a:gd name="connsiteX3" fmla="*/ 0 w 5394002"/>
                  <a:gd name="connsiteY3" fmla="*/ 0 h 3596032"/>
                  <a:gd name="connsiteX4" fmla="*/ 5394002 w 5394002"/>
                  <a:gd name="connsiteY4" fmla="*/ 0 h 3596032"/>
                  <a:gd name="connsiteX5" fmla="*/ 5394002 w 5394002"/>
                  <a:gd name="connsiteY5" fmla="*/ 3596032 h 3596032"/>
                  <a:gd name="connsiteX6" fmla="*/ 0 w 5394002"/>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002" h="3596032">
                    <a:moveTo>
                      <a:pt x="2454547" y="156"/>
                    </a:moveTo>
                    <a:lnTo>
                      <a:pt x="2697001" y="221829"/>
                    </a:lnTo>
                    <a:lnTo>
                      <a:pt x="2939456" y="156"/>
                    </a:lnTo>
                    <a:close/>
                    <a:moveTo>
                      <a:pt x="0" y="0"/>
                    </a:moveTo>
                    <a:lnTo>
                      <a:pt x="5394002" y="0"/>
                    </a:lnTo>
                    <a:lnTo>
                      <a:pt x="5394002"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rmAutofit/>
              </a:bodyPr>
              <a:lstStyle/>
              <a:p>
                <a:pPr marL="0" indent="0" algn="l">
                  <a:buFont typeface="Arial" panose="020B0604020202020204" pitchFamily="34" charset="0"/>
                  <a:buNone/>
                </a:pPr>
                <a:endParaRPr lang="en-US" sz="1400">
                  <a:solidFill>
                    <a:schemeClr val="bg1"/>
                  </a:solidFill>
                </a:endParaRPr>
              </a:p>
            </p:txBody>
          </p:sp>
        </p:grpSp>
        <p:grpSp>
          <p:nvGrpSpPr>
            <p:cNvPr id="10" name="Group 9">
              <a:extLst>
                <a:ext uri="{FF2B5EF4-FFF2-40B4-BE49-F238E27FC236}">
                  <a16:creationId xmlns:a16="http://schemas.microsoft.com/office/drawing/2014/main" id="{6A49CB93-7FB5-CF91-D687-4B27F4B9CF2B}"/>
                </a:ext>
              </a:extLst>
            </p:cNvPr>
            <p:cNvGrpSpPr/>
            <p:nvPr/>
          </p:nvGrpSpPr>
          <p:grpSpPr>
            <a:xfrm>
              <a:off x="6249137" y="1689100"/>
              <a:ext cx="5394002" cy="4764088"/>
              <a:chOff x="6249137" y="1689100"/>
              <a:chExt cx="5394002" cy="4764088"/>
            </a:xfrm>
          </p:grpSpPr>
          <p:sp>
            <p:nvSpPr>
              <p:cNvPr id="16" name="Rounded Rectangle 15">
                <a:extLst>
                  <a:ext uri="{FF2B5EF4-FFF2-40B4-BE49-F238E27FC236}">
                    <a16:creationId xmlns:a16="http://schemas.microsoft.com/office/drawing/2014/main" id="{58781346-FF82-DBC1-4B2C-62F52CA55297}"/>
                  </a:ext>
                </a:extLst>
              </p:cNvPr>
              <p:cNvSpPr/>
              <p:nvPr/>
            </p:nvSpPr>
            <p:spPr>
              <a:xfrm>
                <a:off x="6249140" y="1689100"/>
                <a:ext cx="5393999" cy="4764088"/>
              </a:xfrm>
              <a:prstGeom prst="roundRect">
                <a:avLst>
                  <a:gd name="adj" fmla="val 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l">
                  <a:buFont typeface="Arial" panose="020B0604020202020204" pitchFamily="34" charset="0"/>
                  <a:buNone/>
                </a:pPr>
                <a:endParaRPr lang="en-US" sz="1400"/>
              </a:p>
            </p:txBody>
          </p:sp>
          <p:sp>
            <p:nvSpPr>
              <p:cNvPr id="17" name="Freeform 16">
                <a:extLst>
                  <a:ext uri="{FF2B5EF4-FFF2-40B4-BE49-F238E27FC236}">
                    <a16:creationId xmlns:a16="http://schemas.microsoft.com/office/drawing/2014/main" id="{AED66296-06AF-1645-AACF-F6E6C4950DAF}"/>
                  </a:ext>
                </a:extLst>
              </p:cNvPr>
              <p:cNvSpPr/>
              <p:nvPr/>
            </p:nvSpPr>
            <p:spPr>
              <a:xfrm>
                <a:off x="6249137" y="2726169"/>
                <a:ext cx="5394002" cy="3596032"/>
              </a:xfrm>
              <a:custGeom>
                <a:avLst/>
                <a:gdLst>
                  <a:gd name="connsiteX0" fmla="*/ 2454547 w 5394002"/>
                  <a:gd name="connsiteY0" fmla="*/ 156 h 3596032"/>
                  <a:gd name="connsiteX1" fmla="*/ 2697001 w 5394002"/>
                  <a:gd name="connsiteY1" fmla="*/ 221829 h 3596032"/>
                  <a:gd name="connsiteX2" fmla="*/ 2939456 w 5394002"/>
                  <a:gd name="connsiteY2" fmla="*/ 156 h 3596032"/>
                  <a:gd name="connsiteX3" fmla="*/ 0 w 5394002"/>
                  <a:gd name="connsiteY3" fmla="*/ 0 h 3596032"/>
                  <a:gd name="connsiteX4" fmla="*/ 5394002 w 5394002"/>
                  <a:gd name="connsiteY4" fmla="*/ 0 h 3596032"/>
                  <a:gd name="connsiteX5" fmla="*/ 5394002 w 5394002"/>
                  <a:gd name="connsiteY5" fmla="*/ 3596032 h 3596032"/>
                  <a:gd name="connsiteX6" fmla="*/ 0 w 5394002"/>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002" h="3596032">
                    <a:moveTo>
                      <a:pt x="2454547" y="156"/>
                    </a:moveTo>
                    <a:lnTo>
                      <a:pt x="2697001" y="221829"/>
                    </a:lnTo>
                    <a:lnTo>
                      <a:pt x="2939456" y="156"/>
                    </a:lnTo>
                    <a:close/>
                    <a:moveTo>
                      <a:pt x="0" y="0"/>
                    </a:moveTo>
                    <a:lnTo>
                      <a:pt x="5394002" y="0"/>
                    </a:lnTo>
                    <a:lnTo>
                      <a:pt x="5394002"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rmAutofit/>
              </a:bodyPr>
              <a:lstStyle/>
              <a:p>
                <a:pPr marL="0" indent="0" algn="l">
                  <a:buFont typeface="Arial" panose="020B0604020202020204" pitchFamily="34" charset="0"/>
                  <a:buNone/>
                </a:pPr>
                <a:r>
                  <a:rPr lang="en-GB" sz="1400">
                    <a:solidFill>
                      <a:schemeClr val="bg1"/>
                    </a:solidFill>
                  </a:rPr>
                  <a:t> </a:t>
                </a:r>
                <a:endParaRPr lang="en-US" sz="1400">
                  <a:solidFill>
                    <a:schemeClr val="bg1"/>
                  </a:solidFill>
                </a:endParaRPr>
              </a:p>
            </p:txBody>
          </p:sp>
        </p:grpSp>
      </p:grpSp>
      <p:sp>
        <p:nvSpPr>
          <p:cNvPr id="24" name="Picture Placeholder 9">
            <a:extLst>
              <a:ext uri="{FF2B5EF4-FFF2-40B4-BE49-F238E27FC236}">
                <a16:creationId xmlns:a16="http://schemas.microsoft.com/office/drawing/2014/main" id="{69722560-97C7-7840-4D1C-63BA4C6F6290}"/>
              </a:ext>
            </a:extLst>
          </p:cNvPr>
          <p:cNvSpPr>
            <a:spLocks noGrp="1"/>
          </p:cNvSpPr>
          <p:nvPr>
            <p:ph type="pic" sz="quarter" idx="19"/>
          </p:nvPr>
        </p:nvSpPr>
        <p:spPr>
          <a:xfrm>
            <a:off x="3033112" y="1860550"/>
            <a:ext cx="730250" cy="730250"/>
          </a:xfrm>
        </p:spPr>
        <p:txBody>
          <a:bodyPr>
            <a:normAutofit/>
          </a:bodyPr>
          <a:lstStyle>
            <a:lvl1pPr marL="0" indent="0" algn="l">
              <a:buNone/>
              <a:defRPr sz="1000" b="1">
                <a:solidFill>
                  <a:schemeClr val="bg1"/>
                </a:solidFill>
              </a:defRPr>
            </a:lvl1pPr>
          </a:lstStyle>
          <a:p>
            <a:r>
              <a:rPr lang="en-US"/>
              <a:t>Click icon to add picture</a:t>
            </a:r>
          </a:p>
        </p:txBody>
      </p:sp>
      <p:sp>
        <p:nvSpPr>
          <p:cNvPr id="25" name="Picture Placeholder 9">
            <a:extLst>
              <a:ext uri="{FF2B5EF4-FFF2-40B4-BE49-F238E27FC236}">
                <a16:creationId xmlns:a16="http://schemas.microsoft.com/office/drawing/2014/main" id="{B2756EA3-9399-18D5-6334-3DB62BE8F610}"/>
              </a:ext>
            </a:extLst>
          </p:cNvPr>
          <p:cNvSpPr>
            <a:spLocks noGrp="1"/>
          </p:cNvSpPr>
          <p:nvPr>
            <p:ph type="pic" sz="quarter" idx="20"/>
          </p:nvPr>
        </p:nvSpPr>
        <p:spPr>
          <a:xfrm>
            <a:off x="8488963" y="1860550"/>
            <a:ext cx="730250" cy="730250"/>
          </a:xfrm>
        </p:spPr>
        <p:txBody>
          <a:bodyPr>
            <a:normAutofit/>
          </a:bodyPr>
          <a:lstStyle>
            <a:lvl1pPr marL="0" indent="0" algn="l">
              <a:buNone/>
              <a:defRPr sz="1000" b="1">
                <a:solidFill>
                  <a:schemeClr val="bg1"/>
                </a:solidFill>
              </a:defRPr>
            </a:lvl1pPr>
          </a:lstStyle>
          <a:p>
            <a:r>
              <a:rPr lang="en-US"/>
              <a:t>Click icon to add picture</a:t>
            </a:r>
          </a:p>
        </p:txBody>
      </p:sp>
      <p:sp>
        <p:nvSpPr>
          <p:cNvPr id="31" name="Text Placeholder 49">
            <a:extLst>
              <a:ext uri="{FF2B5EF4-FFF2-40B4-BE49-F238E27FC236}">
                <a16:creationId xmlns:a16="http://schemas.microsoft.com/office/drawing/2014/main" id="{1A9035CB-7D3F-7591-E796-5D86E75B96B1}"/>
              </a:ext>
            </a:extLst>
          </p:cNvPr>
          <p:cNvSpPr>
            <a:spLocks noGrp="1"/>
          </p:cNvSpPr>
          <p:nvPr>
            <p:ph type="body" sz="quarter" idx="56" hasCustomPrompt="1"/>
          </p:nvPr>
        </p:nvSpPr>
        <p:spPr>
          <a:xfrm>
            <a:off x="967437" y="3023170"/>
            <a:ext cx="4823761" cy="287245"/>
          </a:xfrm>
        </p:spPr>
        <p:txBody>
          <a:bodyPr>
            <a:normAutofit/>
          </a:bodyPr>
          <a:lstStyle>
            <a:lvl1pPr marL="0" indent="0" algn="l">
              <a:buNone/>
              <a:defRPr sz="1800" b="1">
                <a:solidFill>
                  <a:schemeClr val="bg1"/>
                </a:solidFill>
              </a:defRPr>
            </a:lvl1pPr>
          </a:lstStyle>
          <a:p>
            <a:pPr lvl="0"/>
            <a:r>
              <a:rPr lang="en-US"/>
              <a:t>Lorem ipsum dolor</a:t>
            </a:r>
          </a:p>
        </p:txBody>
      </p:sp>
      <p:sp>
        <p:nvSpPr>
          <p:cNvPr id="35" name="Text Placeholder 49">
            <a:extLst>
              <a:ext uri="{FF2B5EF4-FFF2-40B4-BE49-F238E27FC236}">
                <a16:creationId xmlns:a16="http://schemas.microsoft.com/office/drawing/2014/main" id="{406BE6C1-FCC1-4605-8CFD-3F518F8F8704}"/>
              </a:ext>
            </a:extLst>
          </p:cNvPr>
          <p:cNvSpPr>
            <a:spLocks noGrp="1"/>
          </p:cNvSpPr>
          <p:nvPr>
            <p:ph type="body" sz="quarter" idx="60" hasCustomPrompt="1"/>
          </p:nvPr>
        </p:nvSpPr>
        <p:spPr>
          <a:xfrm>
            <a:off x="6477000" y="3023170"/>
            <a:ext cx="4828032" cy="287245"/>
          </a:xfrm>
        </p:spPr>
        <p:txBody>
          <a:bodyPr>
            <a:normAutofit/>
          </a:bodyPr>
          <a:lstStyle>
            <a:lvl1pPr marL="0" indent="0" algn="l">
              <a:buNone/>
              <a:defRPr sz="1800" b="1">
                <a:solidFill>
                  <a:schemeClr val="bg1"/>
                </a:solidFill>
              </a:defRPr>
            </a:lvl1pPr>
          </a:lstStyle>
          <a:p>
            <a:pPr lvl="0"/>
            <a:r>
              <a:rPr lang="en-US"/>
              <a:t>Lorem ipsum dolor</a:t>
            </a:r>
          </a:p>
        </p:txBody>
      </p:sp>
      <p:sp>
        <p:nvSpPr>
          <p:cNvPr id="7" name="Content Placeholder 17">
            <a:extLst>
              <a:ext uri="{FF2B5EF4-FFF2-40B4-BE49-F238E27FC236}">
                <a16:creationId xmlns:a16="http://schemas.microsoft.com/office/drawing/2014/main" id="{B4B6A7E2-FF9D-DB99-AB38-64CBF6F89522}"/>
              </a:ext>
            </a:extLst>
          </p:cNvPr>
          <p:cNvSpPr>
            <a:spLocks noGrp="1"/>
          </p:cNvSpPr>
          <p:nvPr>
            <p:ph sz="quarter" idx="61"/>
          </p:nvPr>
        </p:nvSpPr>
        <p:spPr>
          <a:xfrm>
            <a:off x="950976" y="3447288"/>
            <a:ext cx="4846320"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17">
            <a:extLst>
              <a:ext uri="{FF2B5EF4-FFF2-40B4-BE49-F238E27FC236}">
                <a16:creationId xmlns:a16="http://schemas.microsoft.com/office/drawing/2014/main" id="{2B1A665A-89B8-6B47-D2C0-CD4BAD6CF9BE}"/>
              </a:ext>
            </a:extLst>
          </p:cNvPr>
          <p:cNvSpPr>
            <a:spLocks noGrp="1"/>
          </p:cNvSpPr>
          <p:nvPr>
            <p:ph sz="quarter" idx="21"/>
          </p:nvPr>
        </p:nvSpPr>
        <p:spPr>
          <a:xfrm>
            <a:off x="6483096" y="3447288"/>
            <a:ext cx="4818888"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Slide Number Placeholder 17">
            <a:extLst>
              <a:ext uri="{FF2B5EF4-FFF2-40B4-BE49-F238E27FC236}">
                <a16:creationId xmlns:a16="http://schemas.microsoft.com/office/drawing/2014/main" id="{EB121C94-7C88-F0D4-226C-BD82F6A7FAAC}"/>
              </a:ext>
            </a:extLst>
          </p:cNvPr>
          <p:cNvSpPr>
            <a:spLocks noGrp="1"/>
          </p:cNvSpPr>
          <p:nvPr>
            <p:ph type="sldNum" sz="quarter" idx="62"/>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751879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step process - squares">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marL="0" indent="0" algn="l">
              <a:buFont typeface="Arial" panose="020B0604020202020204" pitchFamily="34" charset="0"/>
              <a:buNone/>
              <a:defRPr baseline="0"/>
            </a:lvl1pPr>
          </a:lstStyle>
          <a:p>
            <a:r>
              <a:rPr lang="en-US"/>
              <a:t>Three step process - squares</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marL="0" indent="0" algn="l">
              <a:spcBef>
                <a:spcPts val="0"/>
              </a:spcBef>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lgn="l">
                <a:buFont typeface="Arial" panose="020B0604020202020204" pitchFamily="34" charset="0"/>
                <a:buNone/>
              </a:pPr>
              <a:endParaRPr lang="en-US"/>
            </a:p>
          </p:txBody>
        </p:sp>
      </p:grpSp>
      <p:grpSp>
        <p:nvGrpSpPr>
          <p:cNvPr id="9" name="Group 8">
            <a:extLst>
              <a:ext uri="{FF2B5EF4-FFF2-40B4-BE49-F238E27FC236}">
                <a16:creationId xmlns:a16="http://schemas.microsoft.com/office/drawing/2014/main" id="{EDAC905F-2EB9-6216-DBB3-EF1D5ECD0722}"/>
              </a:ext>
            </a:extLst>
          </p:cNvPr>
          <p:cNvGrpSpPr/>
          <p:nvPr/>
        </p:nvGrpSpPr>
        <p:grpSpPr>
          <a:xfrm>
            <a:off x="815975" y="1749278"/>
            <a:ext cx="3409075" cy="4499121"/>
            <a:chOff x="550863" y="1689100"/>
            <a:chExt cx="3563625" cy="4764088"/>
          </a:xfrm>
        </p:grpSpPr>
        <p:sp>
          <p:nvSpPr>
            <p:cNvPr id="16" name="Rounded Rectangle 15">
              <a:extLst>
                <a:ext uri="{FF2B5EF4-FFF2-40B4-BE49-F238E27FC236}">
                  <a16:creationId xmlns:a16="http://schemas.microsoft.com/office/drawing/2014/main" id="{E13A0F39-58E9-9B04-EA6B-E832AD497155}"/>
                </a:ext>
              </a:extLst>
            </p:cNvPr>
            <p:cNvSpPr/>
            <p:nvPr/>
          </p:nvSpPr>
          <p:spPr>
            <a:xfrm>
              <a:off x="550865" y="1689100"/>
              <a:ext cx="3563623" cy="4764088"/>
            </a:xfrm>
            <a:prstGeom prst="roundRect">
              <a:avLst>
                <a:gd name="adj" fmla="val 0"/>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l">
                <a:buFont typeface="Arial" panose="020B0604020202020204" pitchFamily="34" charset="0"/>
                <a:buNone/>
              </a:pPr>
              <a:endParaRPr lang="en-US" sz="1400"/>
            </a:p>
          </p:txBody>
        </p:sp>
        <p:sp>
          <p:nvSpPr>
            <p:cNvPr id="17" name="Freeform 16">
              <a:extLst>
                <a:ext uri="{FF2B5EF4-FFF2-40B4-BE49-F238E27FC236}">
                  <a16:creationId xmlns:a16="http://schemas.microsoft.com/office/drawing/2014/main" id="{F473863E-9C64-7C09-53D5-3DD010F79A06}"/>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marL="0" indent="0" algn="l">
                <a:buFont typeface="Arial" panose="020B0604020202020204" pitchFamily="34" charset="0"/>
                <a:buNone/>
              </a:pPr>
              <a:endParaRPr lang="en-US" sz="1400">
                <a:solidFill>
                  <a:schemeClr val="bg1"/>
                </a:solidFill>
              </a:endParaRPr>
            </a:p>
          </p:txBody>
        </p:sp>
      </p:grpSp>
      <p:grpSp>
        <p:nvGrpSpPr>
          <p:cNvPr id="20" name="Group 19">
            <a:extLst>
              <a:ext uri="{FF2B5EF4-FFF2-40B4-BE49-F238E27FC236}">
                <a16:creationId xmlns:a16="http://schemas.microsoft.com/office/drawing/2014/main" id="{13A130A8-9DB0-D9A4-8FF2-6B5EDB076568}"/>
              </a:ext>
            </a:extLst>
          </p:cNvPr>
          <p:cNvGrpSpPr/>
          <p:nvPr/>
        </p:nvGrpSpPr>
        <p:grpSpPr>
          <a:xfrm>
            <a:off x="4421625" y="1749278"/>
            <a:ext cx="3409075" cy="4499121"/>
            <a:chOff x="550863" y="1689100"/>
            <a:chExt cx="3563625" cy="4764088"/>
          </a:xfrm>
        </p:grpSpPr>
        <p:sp>
          <p:nvSpPr>
            <p:cNvPr id="22" name="Rounded Rectangle 21">
              <a:extLst>
                <a:ext uri="{FF2B5EF4-FFF2-40B4-BE49-F238E27FC236}">
                  <a16:creationId xmlns:a16="http://schemas.microsoft.com/office/drawing/2014/main" id="{7C77533A-EE54-D84D-6A62-18B52474F7FE}"/>
                </a:ext>
              </a:extLst>
            </p:cNvPr>
            <p:cNvSpPr/>
            <p:nvPr/>
          </p:nvSpPr>
          <p:spPr>
            <a:xfrm>
              <a:off x="550865" y="1689100"/>
              <a:ext cx="3563623" cy="4764088"/>
            </a:xfrm>
            <a:prstGeom prst="roundRect">
              <a:avLst>
                <a:gd name="adj" fmla="val 0"/>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l">
                <a:buFont typeface="Arial" panose="020B0604020202020204" pitchFamily="34" charset="0"/>
                <a:buNone/>
              </a:pPr>
              <a:endParaRPr lang="en-US" sz="1400"/>
            </a:p>
          </p:txBody>
        </p:sp>
        <p:sp>
          <p:nvSpPr>
            <p:cNvPr id="23" name="Freeform 22">
              <a:extLst>
                <a:ext uri="{FF2B5EF4-FFF2-40B4-BE49-F238E27FC236}">
                  <a16:creationId xmlns:a16="http://schemas.microsoft.com/office/drawing/2014/main" id="{94549ECE-BDD5-F25D-242A-E284D106A98D}"/>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marL="0" indent="0" algn="l">
                <a:buFont typeface="Arial" panose="020B0604020202020204" pitchFamily="34" charset="0"/>
                <a:buNone/>
              </a:pPr>
              <a:endParaRPr lang="en-US" sz="1400">
                <a:solidFill>
                  <a:schemeClr val="bg1"/>
                </a:solidFill>
              </a:endParaRPr>
            </a:p>
          </p:txBody>
        </p:sp>
      </p:grpSp>
      <p:grpSp>
        <p:nvGrpSpPr>
          <p:cNvPr id="25" name="Group 24">
            <a:extLst>
              <a:ext uri="{FF2B5EF4-FFF2-40B4-BE49-F238E27FC236}">
                <a16:creationId xmlns:a16="http://schemas.microsoft.com/office/drawing/2014/main" id="{4E7832AA-3727-C094-D7D3-98CF4BBDEF42}"/>
              </a:ext>
            </a:extLst>
          </p:cNvPr>
          <p:cNvGrpSpPr/>
          <p:nvPr/>
        </p:nvGrpSpPr>
        <p:grpSpPr>
          <a:xfrm>
            <a:off x="8027275" y="1749278"/>
            <a:ext cx="3409075" cy="4499121"/>
            <a:chOff x="550863" y="1689100"/>
            <a:chExt cx="3563625" cy="4764088"/>
          </a:xfrm>
        </p:grpSpPr>
        <p:sp>
          <p:nvSpPr>
            <p:cNvPr id="27" name="Rounded Rectangle 26">
              <a:extLst>
                <a:ext uri="{FF2B5EF4-FFF2-40B4-BE49-F238E27FC236}">
                  <a16:creationId xmlns:a16="http://schemas.microsoft.com/office/drawing/2014/main" id="{A7F44772-FD18-3761-67B1-B6F1857D264A}"/>
                </a:ext>
              </a:extLst>
            </p:cNvPr>
            <p:cNvSpPr/>
            <p:nvPr/>
          </p:nvSpPr>
          <p:spPr>
            <a:xfrm>
              <a:off x="550865" y="1689100"/>
              <a:ext cx="3563623" cy="4764088"/>
            </a:xfrm>
            <a:prstGeom prst="roundRect">
              <a:avLst>
                <a:gd name="adj"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l">
                <a:buFont typeface="Arial" panose="020B0604020202020204" pitchFamily="34" charset="0"/>
                <a:buNone/>
              </a:pPr>
              <a:endParaRPr lang="en-US" sz="1400"/>
            </a:p>
          </p:txBody>
        </p:sp>
        <p:sp>
          <p:nvSpPr>
            <p:cNvPr id="28" name="Freeform 27">
              <a:extLst>
                <a:ext uri="{FF2B5EF4-FFF2-40B4-BE49-F238E27FC236}">
                  <a16:creationId xmlns:a16="http://schemas.microsoft.com/office/drawing/2014/main" id="{912EE670-FED1-9C9C-DF03-92C3E3003F39}"/>
                </a:ext>
              </a:extLst>
            </p:cNvPr>
            <p:cNvSpPr/>
            <p:nvPr/>
          </p:nvSpPr>
          <p:spPr>
            <a:xfrm>
              <a:off x="550863" y="2726169"/>
              <a:ext cx="3563625" cy="3596032"/>
            </a:xfrm>
            <a:custGeom>
              <a:avLst/>
              <a:gdLst>
                <a:gd name="connsiteX0" fmla="*/ 0 w 3563625"/>
                <a:gd name="connsiteY0" fmla="*/ 0 h 3596032"/>
                <a:gd name="connsiteX1" fmla="*/ 1561830 w 3563625"/>
                <a:gd name="connsiteY1" fmla="*/ 0 h 3596032"/>
                <a:gd name="connsiteX2" fmla="*/ 1781812 w 3563625"/>
                <a:gd name="connsiteY2" fmla="*/ 201127 h 3596032"/>
                <a:gd name="connsiteX3" fmla="*/ 2001795 w 3563625"/>
                <a:gd name="connsiteY3" fmla="*/ 0 h 3596032"/>
                <a:gd name="connsiteX4" fmla="*/ 3563625 w 3563625"/>
                <a:gd name="connsiteY4" fmla="*/ 0 h 3596032"/>
                <a:gd name="connsiteX5" fmla="*/ 3563625 w 3563625"/>
                <a:gd name="connsiteY5" fmla="*/ 3596032 h 3596032"/>
                <a:gd name="connsiteX6" fmla="*/ 0 w 3563625"/>
                <a:gd name="connsiteY6" fmla="*/ 3596032 h 3596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63625" h="3596032">
                  <a:moveTo>
                    <a:pt x="0" y="0"/>
                  </a:moveTo>
                  <a:lnTo>
                    <a:pt x="1561830" y="0"/>
                  </a:lnTo>
                  <a:lnTo>
                    <a:pt x="1781812" y="201127"/>
                  </a:lnTo>
                  <a:lnTo>
                    <a:pt x="2001795" y="0"/>
                  </a:lnTo>
                  <a:lnTo>
                    <a:pt x="3563625" y="0"/>
                  </a:lnTo>
                  <a:lnTo>
                    <a:pt x="3563625" y="3596032"/>
                  </a:lnTo>
                  <a:lnTo>
                    <a:pt x="0" y="3596032"/>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144000" tIns="432000" rIns="144000" bIns="56346" rtlCol="0" anchor="t" anchorCtr="0">
              <a:noAutofit/>
            </a:bodyPr>
            <a:lstStyle/>
            <a:p>
              <a:pPr marL="0" indent="0" algn="l">
                <a:buFont typeface="Arial" panose="020B0604020202020204" pitchFamily="34" charset="0"/>
                <a:buNone/>
              </a:pPr>
              <a:endParaRPr lang="en-US" sz="1400">
                <a:solidFill>
                  <a:schemeClr val="bg1"/>
                </a:solidFill>
              </a:endParaRPr>
            </a:p>
          </p:txBody>
        </p:sp>
      </p:grpSp>
      <p:sp>
        <p:nvSpPr>
          <p:cNvPr id="29" name="Picture Placeholder 9">
            <a:extLst>
              <a:ext uri="{FF2B5EF4-FFF2-40B4-BE49-F238E27FC236}">
                <a16:creationId xmlns:a16="http://schemas.microsoft.com/office/drawing/2014/main" id="{281162E0-CF45-FB79-715F-3DDD27C1B83B}"/>
              </a:ext>
            </a:extLst>
          </p:cNvPr>
          <p:cNvSpPr>
            <a:spLocks noGrp="1"/>
          </p:cNvSpPr>
          <p:nvPr>
            <p:ph type="pic" sz="quarter" idx="19"/>
          </p:nvPr>
        </p:nvSpPr>
        <p:spPr>
          <a:xfrm>
            <a:off x="2138816" y="1860550"/>
            <a:ext cx="730250" cy="730250"/>
          </a:xfrm>
        </p:spPr>
        <p:txBody>
          <a:bodyPr>
            <a:normAutofit/>
          </a:bodyPr>
          <a:lstStyle>
            <a:lvl1pPr marL="0" indent="0" algn="l">
              <a:buNone/>
              <a:defRPr sz="1000" b="1">
                <a:solidFill>
                  <a:schemeClr val="bg1"/>
                </a:solidFill>
              </a:defRPr>
            </a:lvl1pPr>
          </a:lstStyle>
          <a:p>
            <a:r>
              <a:rPr lang="en-US"/>
              <a:t>Click icon to add picture</a:t>
            </a:r>
          </a:p>
        </p:txBody>
      </p:sp>
      <p:sp>
        <p:nvSpPr>
          <p:cNvPr id="30" name="Picture Placeholder 9">
            <a:extLst>
              <a:ext uri="{FF2B5EF4-FFF2-40B4-BE49-F238E27FC236}">
                <a16:creationId xmlns:a16="http://schemas.microsoft.com/office/drawing/2014/main" id="{B5D1FBA9-4A5E-0C43-0372-F80D7127F557}"/>
              </a:ext>
            </a:extLst>
          </p:cNvPr>
          <p:cNvSpPr>
            <a:spLocks noGrp="1"/>
          </p:cNvSpPr>
          <p:nvPr>
            <p:ph type="pic" sz="quarter" idx="20"/>
          </p:nvPr>
        </p:nvSpPr>
        <p:spPr>
          <a:xfrm>
            <a:off x="5759632" y="1860550"/>
            <a:ext cx="730250" cy="730250"/>
          </a:xfrm>
        </p:spPr>
        <p:txBody>
          <a:bodyPr>
            <a:normAutofit/>
          </a:bodyPr>
          <a:lstStyle>
            <a:lvl1pPr marL="0" indent="0" algn="l">
              <a:buNone/>
              <a:defRPr sz="1000" b="1">
                <a:solidFill>
                  <a:schemeClr val="bg1"/>
                </a:solidFill>
              </a:defRPr>
            </a:lvl1pPr>
          </a:lstStyle>
          <a:p>
            <a:r>
              <a:rPr lang="en-US"/>
              <a:t>Click icon to add picture</a:t>
            </a:r>
          </a:p>
        </p:txBody>
      </p:sp>
      <p:sp>
        <p:nvSpPr>
          <p:cNvPr id="31" name="Picture Placeholder 9">
            <a:extLst>
              <a:ext uri="{FF2B5EF4-FFF2-40B4-BE49-F238E27FC236}">
                <a16:creationId xmlns:a16="http://schemas.microsoft.com/office/drawing/2014/main" id="{205F7212-3F5C-8815-9FDC-9B5FBBE154F2}"/>
              </a:ext>
            </a:extLst>
          </p:cNvPr>
          <p:cNvSpPr>
            <a:spLocks noGrp="1"/>
          </p:cNvSpPr>
          <p:nvPr>
            <p:ph type="pic" sz="quarter" idx="21"/>
          </p:nvPr>
        </p:nvSpPr>
        <p:spPr>
          <a:xfrm>
            <a:off x="9370415" y="1860550"/>
            <a:ext cx="730250" cy="730250"/>
          </a:xfrm>
        </p:spPr>
        <p:txBody>
          <a:bodyPr>
            <a:normAutofit/>
          </a:bodyPr>
          <a:lstStyle>
            <a:lvl1pPr marL="0" indent="0" algn="l">
              <a:buNone/>
              <a:defRPr sz="1000" b="1">
                <a:solidFill>
                  <a:schemeClr val="bg1"/>
                </a:solidFill>
              </a:defRPr>
            </a:lvl1pPr>
          </a:lstStyle>
          <a:p>
            <a:r>
              <a:rPr lang="en-US"/>
              <a:t>Click icon to add picture</a:t>
            </a:r>
          </a:p>
        </p:txBody>
      </p:sp>
      <p:sp>
        <p:nvSpPr>
          <p:cNvPr id="36" name="Text Placeholder 49">
            <a:extLst>
              <a:ext uri="{FF2B5EF4-FFF2-40B4-BE49-F238E27FC236}">
                <a16:creationId xmlns:a16="http://schemas.microsoft.com/office/drawing/2014/main" id="{6983E051-D6E9-F34B-8BCE-A34202F14973}"/>
              </a:ext>
            </a:extLst>
          </p:cNvPr>
          <p:cNvSpPr>
            <a:spLocks noGrp="1"/>
          </p:cNvSpPr>
          <p:nvPr>
            <p:ph type="body" sz="quarter" idx="56" hasCustomPrompt="1"/>
          </p:nvPr>
        </p:nvSpPr>
        <p:spPr>
          <a:xfrm>
            <a:off x="960120" y="3023170"/>
            <a:ext cx="3147361" cy="287245"/>
          </a:xfrm>
        </p:spPr>
        <p:txBody>
          <a:bodyPr>
            <a:normAutofit/>
          </a:bodyPr>
          <a:lstStyle>
            <a:lvl1pPr marL="0" indent="0" algn="l">
              <a:buNone/>
              <a:defRPr sz="1800" b="1">
                <a:solidFill>
                  <a:schemeClr val="bg1"/>
                </a:solidFill>
              </a:defRPr>
            </a:lvl1pPr>
          </a:lstStyle>
          <a:p>
            <a:pPr lvl="0"/>
            <a:r>
              <a:rPr lang="en-US"/>
              <a:t>Lorem ipsum dolor</a:t>
            </a:r>
          </a:p>
        </p:txBody>
      </p:sp>
      <p:sp>
        <p:nvSpPr>
          <p:cNvPr id="38" name="Text Placeholder 49">
            <a:extLst>
              <a:ext uri="{FF2B5EF4-FFF2-40B4-BE49-F238E27FC236}">
                <a16:creationId xmlns:a16="http://schemas.microsoft.com/office/drawing/2014/main" id="{A3A63564-AB2C-A01F-1D20-94D4059E8CE9}"/>
              </a:ext>
            </a:extLst>
          </p:cNvPr>
          <p:cNvSpPr>
            <a:spLocks noGrp="1"/>
          </p:cNvSpPr>
          <p:nvPr>
            <p:ph type="body" sz="quarter" idx="58" hasCustomPrompt="1"/>
          </p:nvPr>
        </p:nvSpPr>
        <p:spPr>
          <a:xfrm>
            <a:off x="4547616" y="3026312"/>
            <a:ext cx="3145536" cy="287245"/>
          </a:xfrm>
        </p:spPr>
        <p:txBody>
          <a:bodyPr>
            <a:normAutofit/>
          </a:bodyPr>
          <a:lstStyle>
            <a:lvl1pPr marL="0" indent="0" algn="l">
              <a:buNone/>
              <a:defRPr sz="1800" b="1">
                <a:solidFill>
                  <a:schemeClr val="bg1"/>
                </a:solidFill>
              </a:defRPr>
            </a:lvl1pPr>
          </a:lstStyle>
          <a:p>
            <a:pPr lvl="0"/>
            <a:r>
              <a:rPr lang="en-US"/>
              <a:t>Lorem ipsum dolor</a:t>
            </a:r>
          </a:p>
        </p:txBody>
      </p:sp>
      <p:sp>
        <p:nvSpPr>
          <p:cNvPr id="40" name="Text Placeholder 49">
            <a:extLst>
              <a:ext uri="{FF2B5EF4-FFF2-40B4-BE49-F238E27FC236}">
                <a16:creationId xmlns:a16="http://schemas.microsoft.com/office/drawing/2014/main" id="{26F3C7D8-3337-F6F1-F96F-E1837F5269D3}"/>
              </a:ext>
            </a:extLst>
          </p:cNvPr>
          <p:cNvSpPr>
            <a:spLocks noGrp="1"/>
          </p:cNvSpPr>
          <p:nvPr>
            <p:ph type="body" sz="quarter" idx="60" hasCustomPrompt="1"/>
          </p:nvPr>
        </p:nvSpPr>
        <p:spPr>
          <a:xfrm>
            <a:off x="8153400" y="3048000"/>
            <a:ext cx="3145536" cy="287245"/>
          </a:xfrm>
        </p:spPr>
        <p:txBody>
          <a:bodyPr>
            <a:normAutofit/>
          </a:bodyPr>
          <a:lstStyle>
            <a:lvl1pPr marL="0" indent="0" algn="l">
              <a:buNone/>
              <a:defRPr sz="1800" b="1">
                <a:solidFill>
                  <a:schemeClr val="bg1"/>
                </a:solidFill>
              </a:defRPr>
            </a:lvl1pPr>
          </a:lstStyle>
          <a:p>
            <a:pPr lvl="0"/>
            <a:r>
              <a:rPr lang="en-US"/>
              <a:t>Lorem ipsum dolor</a:t>
            </a:r>
          </a:p>
        </p:txBody>
      </p:sp>
      <p:sp>
        <p:nvSpPr>
          <p:cNvPr id="19" name="Content Placeholder 17">
            <a:extLst>
              <a:ext uri="{FF2B5EF4-FFF2-40B4-BE49-F238E27FC236}">
                <a16:creationId xmlns:a16="http://schemas.microsoft.com/office/drawing/2014/main" id="{3A99F7A3-BB49-1D75-CC25-EE0F00637033}"/>
              </a:ext>
            </a:extLst>
          </p:cNvPr>
          <p:cNvSpPr>
            <a:spLocks noGrp="1"/>
          </p:cNvSpPr>
          <p:nvPr>
            <p:ph sz="quarter" idx="61"/>
          </p:nvPr>
        </p:nvSpPr>
        <p:spPr>
          <a:xfrm>
            <a:off x="960120" y="3401568"/>
            <a:ext cx="3145536"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Content Placeholder 17">
            <a:extLst>
              <a:ext uri="{FF2B5EF4-FFF2-40B4-BE49-F238E27FC236}">
                <a16:creationId xmlns:a16="http://schemas.microsoft.com/office/drawing/2014/main" id="{C21A6BA5-2528-BEA0-FA31-FAD1CC7EE487}"/>
              </a:ext>
            </a:extLst>
          </p:cNvPr>
          <p:cNvSpPr>
            <a:spLocks noGrp="1"/>
          </p:cNvSpPr>
          <p:nvPr>
            <p:ph sz="quarter" idx="62"/>
          </p:nvPr>
        </p:nvSpPr>
        <p:spPr>
          <a:xfrm>
            <a:off x="4547616" y="3401568"/>
            <a:ext cx="3145536"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4" name="Content Placeholder 17">
            <a:extLst>
              <a:ext uri="{FF2B5EF4-FFF2-40B4-BE49-F238E27FC236}">
                <a16:creationId xmlns:a16="http://schemas.microsoft.com/office/drawing/2014/main" id="{9EC4B23C-4B65-300D-2E3C-DBCD4DF38CB6}"/>
              </a:ext>
            </a:extLst>
          </p:cNvPr>
          <p:cNvSpPr>
            <a:spLocks noGrp="1"/>
          </p:cNvSpPr>
          <p:nvPr>
            <p:ph sz="quarter" idx="22"/>
          </p:nvPr>
        </p:nvSpPr>
        <p:spPr>
          <a:xfrm>
            <a:off x="8153400" y="3401568"/>
            <a:ext cx="3145536" cy="2057400"/>
          </a:xfrm>
        </p:spPr>
        <p:txBody>
          <a:bodyPr>
            <a:normAutofit/>
          </a:bodyPr>
          <a:lstStyle>
            <a:lvl1pPr>
              <a:defRPr sz="1600">
                <a:solidFill>
                  <a:schemeClr val="bg1"/>
                </a:solidFill>
              </a:defRPr>
            </a:lvl1pPr>
            <a:lvl2pPr>
              <a:defRPr>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 name="Slide Number Placeholder 2">
            <a:extLst>
              <a:ext uri="{FF2B5EF4-FFF2-40B4-BE49-F238E27FC236}">
                <a16:creationId xmlns:a16="http://schemas.microsoft.com/office/drawing/2014/main" id="{D1240D62-6379-F4DB-A9AA-67EE60786A6D}"/>
              </a:ext>
            </a:extLst>
          </p:cNvPr>
          <p:cNvSpPr>
            <a:spLocks noGrp="1"/>
          </p:cNvSpPr>
          <p:nvPr>
            <p:ph type="sldNum" sz="quarter" idx="63"/>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7260395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4 point pyrami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15E31BEC-29E9-D24F-89BE-FE088165AB75}"/>
              </a:ext>
            </a:extLst>
          </p:cNvPr>
          <p:cNvCxnSpPr>
            <a:cxnSpLocks/>
          </p:cNvCxnSpPr>
          <p:nvPr/>
        </p:nvCxnSpPr>
        <p:spPr>
          <a:xfrm>
            <a:off x="7461250" y="5058073"/>
            <a:ext cx="39687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 Placeholder 49">
            <a:extLst>
              <a:ext uri="{FF2B5EF4-FFF2-40B4-BE49-F238E27FC236}">
                <a16:creationId xmlns:a16="http://schemas.microsoft.com/office/drawing/2014/main" id="{BA146893-AAEE-E56B-7DC2-BCCA3DDF82D2}"/>
              </a:ext>
            </a:extLst>
          </p:cNvPr>
          <p:cNvSpPr>
            <a:spLocks noGrp="1"/>
          </p:cNvSpPr>
          <p:nvPr>
            <p:ph type="body" sz="quarter" idx="23" hasCustomPrompt="1"/>
          </p:nvPr>
        </p:nvSpPr>
        <p:spPr>
          <a:xfrm>
            <a:off x="8686800" y="4751934"/>
            <a:ext cx="2557302" cy="324044"/>
          </a:xfrm>
        </p:spPr>
        <p:txBody>
          <a:bodyPr>
            <a:normAutofit/>
          </a:bodyPr>
          <a:lstStyle>
            <a:lvl1pPr marL="0" indent="0">
              <a:buNone/>
              <a:defRPr sz="1600" b="1">
                <a:solidFill>
                  <a:schemeClr val="bg2"/>
                </a:solidFill>
              </a:defRPr>
            </a:lvl1pPr>
          </a:lstStyle>
          <a:p>
            <a:pPr lvl="0"/>
            <a:r>
              <a:rPr lang="en-US"/>
              <a:t>Lorem ipsum dolor</a:t>
            </a:r>
          </a:p>
        </p:txBody>
      </p:sp>
      <p:sp>
        <p:nvSpPr>
          <p:cNvPr id="4" name="Title 6">
            <a:extLst>
              <a:ext uri="{FF2B5EF4-FFF2-40B4-BE49-F238E27FC236}">
                <a16:creationId xmlns:a16="http://schemas.microsoft.com/office/drawing/2014/main" id="{1CB99153-B4D2-A24B-07D3-DFF716254543}"/>
              </a:ext>
            </a:extLst>
          </p:cNvPr>
          <p:cNvSpPr>
            <a:spLocks noGrp="1"/>
          </p:cNvSpPr>
          <p:nvPr>
            <p:ph type="title" hasCustomPrompt="1"/>
          </p:nvPr>
        </p:nvSpPr>
        <p:spPr>
          <a:xfrm>
            <a:off x="815974" y="2222605"/>
            <a:ext cx="3419475" cy="1107996"/>
          </a:xfrm>
        </p:spPr>
        <p:txBody>
          <a:bodyPr/>
          <a:lstStyle>
            <a:lvl1pPr marL="0" indent="0">
              <a:lnSpc>
                <a:spcPct val="100000"/>
              </a:lnSpc>
              <a:spcBef>
                <a:spcPts val="600"/>
              </a:spcBef>
              <a:buFont typeface="Arial" panose="020B0604020202020204" pitchFamily="34" charset="0"/>
              <a:buNone/>
              <a:defRPr/>
            </a:lvl1pPr>
          </a:lstStyle>
          <a:p>
            <a:r>
              <a:rPr lang="en-US"/>
              <a:t>Four point</a:t>
            </a:r>
            <a:br>
              <a:rPr lang="en-US"/>
            </a:br>
            <a:r>
              <a:rPr lang="en-US"/>
              <a:t>pyramid</a:t>
            </a:r>
            <a:endParaRPr lang="en-GB"/>
          </a:p>
        </p:txBody>
      </p:sp>
      <p:sp>
        <p:nvSpPr>
          <p:cNvPr id="11" name="Text Placeholder 5">
            <a:extLst>
              <a:ext uri="{FF2B5EF4-FFF2-40B4-BE49-F238E27FC236}">
                <a16:creationId xmlns:a16="http://schemas.microsoft.com/office/drawing/2014/main" id="{9569448E-3501-A355-587D-72396F1B6BEC}"/>
              </a:ext>
            </a:extLst>
          </p:cNvPr>
          <p:cNvSpPr>
            <a:spLocks noGrp="1"/>
          </p:cNvSpPr>
          <p:nvPr>
            <p:ph type="body" sz="quarter" idx="15" hasCustomPrompt="1"/>
          </p:nvPr>
        </p:nvSpPr>
        <p:spPr>
          <a:xfrm>
            <a:off x="815974" y="3376321"/>
            <a:ext cx="3419476" cy="385762"/>
          </a:xfrm>
        </p:spPr>
        <p:txBody>
          <a:bodyPr/>
          <a:lstStyle>
            <a:lvl1pPr marL="0" indent="0">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180BD42A-3DCB-1766-A7EB-887008761AD7}"/>
              </a:ext>
            </a:extLst>
          </p:cNvPr>
          <p:cNvGrpSpPr/>
          <p:nvPr/>
        </p:nvGrpSpPr>
        <p:grpSpPr>
          <a:xfrm>
            <a:off x="10863102" y="309052"/>
            <a:ext cx="911847" cy="382707"/>
            <a:chOff x="7459170" y="481236"/>
            <a:chExt cx="2697427" cy="1132124"/>
          </a:xfrm>
        </p:grpSpPr>
        <p:sp>
          <p:nvSpPr>
            <p:cNvPr id="5" name="Freeform 4">
              <a:extLst>
                <a:ext uri="{FF2B5EF4-FFF2-40B4-BE49-F238E27FC236}">
                  <a16:creationId xmlns:a16="http://schemas.microsoft.com/office/drawing/2014/main" id="{D08234CA-5411-38FF-7AD7-A1125A2C373C}"/>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9" name="Freeform 8">
              <a:extLst>
                <a:ext uri="{FF2B5EF4-FFF2-40B4-BE49-F238E27FC236}">
                  <a16:creationId xmlns:a16="http://schemas.microsoft.com/office/drawing/2014/main" id="{2DF9BD83-8AD9-E47F-13D0-8FDE0A2B5CBA}"/>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0" name="Freeform 9">
              <a:extLst>
                <a:ext uri="{FF2B5EF4-FFF2-40B4-BE49-F238E27FC236}">
                  <a16:creationId xmlns:a16="http://schemas.microsoft.com/office/drawing/2014/main" id="{D4B512A0-BD8F-DC5F-574B-2288875D7ABD}"/>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DD3EC312-3C36-2A09-743B-627CC9E7E948}"/>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31C4C18C-67E4-0979-F776-7D5D537D8424}"/>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34ED9FD9-00A9-E83F-B68F-46B407B3A963}"/>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1DC2F2FE-83B4-7000-A5BA-2677835B8E6F}"/>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sp>
        <p:nvSpPr>
          <p:cNvPr id="51" name="Text Placeholder 49">
            <a:extLst>
              <a:ext uri="{FF2B5EF4-FFF2-40B4-BE49-F238E27FC236}">
                <a16:creationId xmlns:a16="http://schemas.microsoft.com/office/drawing/2014/main" id="{3730989F-3C5B-0D21-C96E-ECBB026FAC97}"/>
              </a:ext>
            </a:extLst>
          </p:cNvPr>
          <p:cNvSpPr>
            <a:spLocks noGrp="1"/>
          </p:cNvSpPr>
          <p:nvPr>
            <p:ph type="body" sz="quarter" idx="17" hasCustomPrompt="1"/>
          </p:nvPr>
        </p:nvSpPr>
        <p:spPr>
          <a:xfrm>
            <a:off x="8686800" y="798554"/>
            <a:ext cx="2557302" cy="324044"/>
          </a:xfrm>
        </p:spPr>
        <p:txBody>
          <a:bodyPr>
            <a:normAutofit/>
          </a:bodyPr>
          <a:lstStyle>
            <a:lvl1pPr marL="0" indent="0">
              <a:buNone/>
              <a:defRPr sz="1600" b="1">
                <a:solidFill>
                  <a:schemeClr val="accent1"/>
                </a:solidFill>
              </a:defRPr>
            </a:lvl1pPr>
          </a:lstStyle>
          <a:p>
            <a:pPr lvl="0"/>
            <a:r>
              <a:rPr lang="en-US"/>
              <a:t>Lorem ipsum dolor</a:t>
            </a:r>
          </a:p>
        </p:txBody>
      </p:sp>
      <p:cxnSp>
        <p:nvCxnSpPr>
          <p:cNvPr id="52" name="Straight Connector 51">
            <a:extLst>
              <a:ext uri="{FF2B5EF4-FFF2-40B4-BE49-F238E27FC236}">
                <a16:creationId xmlns:a16="http://schemas.microsoft.com/office/drawing/2014/main" id="{D93B5DE0-2778-55D8-5B63-06B3ED9A875C}"/>
              </a:ext>
            </a:extLst>
          </p:cNvPr>
          <p:cNvCxnSpPr>
            <a:cxnSpLocks/>
          </p:cNvCxnSpPr>
          <p:nvPr/>
        </p:nvCxnSpPr>
        <p:spPr>
          <a:xfrm>
            <a:off x="6035783" y="1102648"/>
            <a:ext cx="5400566" cy="1328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193BBF5-7965-705C-7066-2A8B368C2ADE}"/>
              </a:ext>
            </a:extLst>
          </p:cNvPr>
          <p:cNvCxnSpPr>
            <a:cxnSpLocks/>
          </p:cNvCxnSpPr>
          <p:nvPr/>
        </p:nvCxnSpPr>
        <p:spPr>
          <a:xfrm flipV="1">
            <a:off x="6751426" y="2599659"/>
            <a:ext cx="4684924" cy="1214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5962CBE-CFB2-AA4F-3522-C00036B7F114}"/>
              </a:ext>
            </a:extLst>
          </p:cNvPr>
          <p:cNvCxnSpPr>
            <a:cxnSpLocks/>
          </p:cNvCxnSpPr>
          <p:nvPr/>
        </p:nvCxnSpPr>
        <p:spPr>
          <a:xfrm>
            <a:off x="7461250" y="3811339"/>
            <a:ext cx="396875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 Placeholder 49">
            <a:extLst>
              <a:ext uri="{FF2B5EF4-FFF2-40B4-BE49-F238E27FC236}">
                <a16:creationId xmlns:a16="http://schemas.microsoft.com/office/drawing/2014/main" id="{FABE6391-6130-80DD-2E80-D09786D417D0}"/>
              </a:ext>
            </a:extLst>
          </p:cNvPr>
          <p:cNvSpPr>
            <a:spLocks noGrp="1"/>
          </p:cNvSpPr>
          <p:nvPr>
            <p:ph type="body" sz="quarter" idx="19" hasCustomPrompt="1"/>
          </p:nvPr>
        </p:nvSpPr>
        <p:spPr>
          <a:xfrm>
            <a:off x="8686800" y="2286000"/>
            <a:ext cx="2557302" cy="324044"/>
          </a:xfrm>
        </p:spPr>
        <p:txBody>
          <a:bodyPr>
            <a:normAutofit/>
          </a:bodyPr>
          <a:lstStyle>
            <a:lvl1pPr marL="0" indent="0">
              <a:buNone/>
              <a:defRPr sz="1600" b="1">
                <a:solidFill>
                  <a:schemeClr val="tx2"/>
                </a:solidFill>
              </a:defRPr>
            </a:lvl1pPr>
          </a:lstStyle>
          <a:p>
            <a:pPr lvl="0"/>
            <a:r>
              <a:rPr lang="en-US"/>
              <a:t>Lorem ipsum dolor</a:t>
            </a:r>
          </a:p>
        </p:txBody>
      </p:sp>
      <p:sp>
        <p:nvSpPr>
          <p:cNvPr id="58" name="Text Placeholder 49">
            <a:extLst>
              <a:ext uri="{FF2B5EF4-FFF2-40B4-BE49-F238E27FC236}">
                <a16:creationId xmlns:a16="http://schemas.microsoft.com/office/drawing/2014/main" id="{AEA0D083-188D-275C-19A3-2B08840ED843}"/>
              </a:ext>
            </a:extLst>
          </p:cNvPr>
          <p:cNvSpPr>
            <a:spLocks noGrp="1"/>
          </p:cNvSpPr>
          <p:nvPr>
            <p:ph type="body" sz="quarter" idx="21" hasCustomPrompt="1"/>
          </p:nvPr>
        </p:nvSpPr>
        <p:spPr>
          <a:xfrm>
            <a:off x="8686800" y="3505200"/>
            <a:ext cx="2557302" cy="324044"/>
          </a:xfrm>
        </p:spPr>
        <p:txBody>
          <a:bodyPr>
            <a:normAutofit/>
          </a:bodyPr>
          <a:lstStyle>
            <a:lvl1pPr marL="0" indent="0">
              <a:buNone/>
              <a:defRPr sz="1600" b="1">
                <a:solidFill>
                  <a:schemeClr val="tx1"/>
                </a:solidFill>
              </a:defRPr>
            </a:lvl1pPr>
          </a:lstStyle>
          <a:p>
            <a:pPr lvl="0"/>
            <a:r>
              <a:rPr lang="en-US"/>
              <a:t>Lorem ipsum dolor</a:t>
            </a:r>
          </a:p>
        </p:txBody>
      </p:sp>
      <p:sp>
        <p:nvSpPr>
          <p:cNvPr id="38" name="Rectangle 37">
            <a:extLst>
              <a:ext uri="{FF2B5EF4-FFF2-40B4-BE49-F238E27FC236}">
                <a16:creationId xmlns:a16="http://schemas.microsoft.com/office/drawing/2014/main" id="{93E24841-D5DA-308D-C4FA-1230C1250DB6}"/>
              </a:ext>
            </a:extLst>
          </p:cNvPr>
          <p:cNvSpPr/>
          <p:nvPr/>
        </p:nvSpPr>
        <p:spPr>
          <a:xfrm>
            <a:off x="5652965" y="1734105"/>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01</a:t>
            </a:r>
          </a:p>
        </p:txBody>
      </p:sp>
      <p:sp>
        <p:nvSpPr>
          <p:cNvPr id="39" name="Rectangle 38">
            <a:extLst>
              <a:ext uri="{FF2B5EF4-FFF2-40B4-BE49-F238E27FC236}">
                <a16:creationId xmlns:a16="http://schemas.microsoft.com/office/drawing/2014/main" id="{623B7E06-AEC1-1A82-D474-25CB9E798690}"/>
              </a:ext>
            </a:extLst>
          </p:cNvPr>
          <p:cNvSpPr/>
          <p:nvPr/>
        </p:nvSpPr>
        <p:spPr>
          <a:xfrm>
            <a:off x="5652965" y="3252899"/>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02</a:t>
            </a:r>
          </a:p>
        </p:txBody>
      </p:sp>
      <p:sp>
        <p:nvSpPr>
          <p:cNvPr id="40" name="Rectangle 39">
            <a:extLst>
              <a:ext uri="{FF2B5EF4-FFF2-40B4-BE49-F238E27FC236}">
                <a16:creationId xmlns:a16="http://schemas.microsoft.com/office/drawing/2014/main" id="{68B39BD1-DFBA-C742-6146-CEE943A2FB82}"/>
              </a:ext>
            </a:extLst>
          </p:cNvPr>
          <p:cNvSpPr/>
          <p:nvPr/>
        </p:nvSpPr>
        <p:spPr>
          <a:xfrm>
            <a:off x="5652964" y="4878023"/>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03</a:t>
            </a:r>
          </a:p>
        </p:txBody>
      </p:sp>
      <p:grpSp>
        <p:nvGrpSpPr>
          <p:cNvPr id="3" name="Group 2">
            <a:extLst>
              <a:ext uri="{FF2B5EF4-FFF2-40B4-BE49-F238E27FC236}">
                <a16:creationId xmlns:a16="http://schemas.microsoft.com/office/drawing/2014/main" id="{12BD220D-68E4-AA53-DDAD-EF80DFB2208E}"/>
              </a:ext>
            </a:extLst>
          </p:cNvPr>
          <p:cNvGrpSpPr/>
          <p:nvPr/>
        </p:nvGrpSpPr>
        <p:grpSpPr>
          <a:xfrm>
            <a:off x="3547308" y="848082"/>
            <a:ext cx="4976734" cy="5161839"/>
            <a:chOff x="3547308" y="848082"/>
            <a:chExt cx="4976734" cy="5161839"/>
          </a:xfrm>
        </p:grpSpPr>
        <p:grpSp>
          <p:nvGrpSpPr>
            <p:cNvPr id="7" name="Group 6">
              <a:extLst>
                <a:ext uri="{FF2B5EF4-FFF2-40B4-BE49-F238E27FC236}">
                  <a16:creationId xmlns:a16="http://schemas.microsoft.com/office/drawing/2014/main" id="{A574C05B-E903-DC0A-55E6-6E5E5DEB84FA}"/>
                </a:ext>
              </a:extLst>
            </p:cNvPr>
            <p:cNvGrpSpPr/>
            <p:nvPr/>
          </p:nvGrpSpPr>
          <p:grpSpPr>
            <a:xfrm>
              <a:off x="3547308" y="848082"/>
              <a:ext cx="4976734" cy="5161839"/>
              <a:chOff x="4659207" y="480648"/>
              <a:chExt cx="3999564" cy="4587037"/>
            </a:xfrm>
          </p:grpSpPr>
          <p:sp>
            <p:nvSpPr>
              <p:cNvPr id="19" name="Freeform 18">
                <a:extLst>
                  <a:ext uri="{FF2B5EF4-FFF2-40B4-BE49-F238E27FC236}">
                    <a16:creationId xmlns:a16="http://schemas.microsoft.com/office/drawing/2014/main" id="{4C0F3549-F56E-A8AC-5437-475CE3DE30BE}"/>
                  </a:ext>
                </a:extLst>
              </p:cNvPr>
              <p:cNvSpPr/>
              <p:nvPr/>
            </p:nvSpPr>
            <p:spPr>
              <a:xfrm>
                <a:off x="6083773" y="480648"/>
                <a:ext cx="1150431" cy="1319488"/>
              </a:xfrm>
              <a:custGeom>
                <a:avLst/>
                <a:gdLst>
                  <a:gd name="connsiteX0" fmla="*/ 575216 w 1150431"/>
                  <a:gd name="connsiteY0" fmla="*/ 0 h 1319488"/>
                  <a:gd name="connsiteX1" fmla="*/ 0 w 1150431"/>
                  <a:gd name="connsiteY1" fmla="*/ 1319488 h 1319488"/>
                  <a:gd name="connsiteX2" fmla="*/ 1150431 w 1150431"/>
                  <a:gd name="connsiteY2" fmla="*/ 1319488 h 1319488"/>
                  <a:gd name="connsiteX3" fmla="*/ 575216 w 1150431"/>
                  <a:gd name="connsiteY3" fmla="*/ 0 h 1319488"/>
                </a:gdLst>
                <a:ahLst/>
                <a:cxnLst>
                  <a:cxn ang="0">
                    <a:pos x="connsiteX0" y="connsiteY0"/>
                  </a:cxn>
                  <a:cxn ang="0">
                    <a:pos x="connsiteX1" y="connsiteY1"/>
                  </a:cxn>
                  <a:cxn ang="0">
                    <a:pos x="connsiteX2" y="connsiteY2"/>
                  </a:cxn>
                  <a:cxn ang="0">
                    <a:pos x="connsiteX3" y="connsiteY3"/>
                  </a:cxn>
                </a:cxnLst>
                <a:rect l="l" t="t" r="r" b="b"/>
                <a:pathLst>
                  <a:path w="1150431" h="1319488">
                    <a:moveTo>
                      <a:pt x="575216" y="0"/>
                    </a:moveTo>
                    <a:lnTo>
                      <a:pt x="0" y="1319488"/>
                    </a:lnTo>
                    <a:lnTo>
                      <a:pt x="1150431" y="1319488"/>
                    </a:lnTo>
                    <a:lnTo>
                      <a:pt x="575216" y="0"/>
                    </a:lnTo>
                    <a:close/>
                  </a:path>
                </a:pathLst>
              </a:custGeom>
              <a:solidFill>
                <a:schemeClr val="accent1"/>
              </a:solidFill>
              <a:ln w="14179" cap="flat">
                <a:noFill/>
                <a:prstDash val="solid"/>
                <a:miter/>
              </a:ln>
            </p:spPr>
            <p:txBody>
              <a:bodyPr rtlCol="0" anchor="ctr"/>
              <a:lstStyle/>
              <a:p>
                <a:pPr marL="0" indent="0">
                  <a:buFont typeface="Arial" panose="020B0604020202020204" pitchFamily="34" charset="0"/>
                  <a:buNone/>
                </a:pPr>
                <a:endParaRPr lang="en-US"/>
              </a:p>
            </p:txBody>
          </p:sp>
          <p:sp>
            <p:nvSpPr>
              <p:cNvPr id="20" name="Freeform 19">
                <a:extLst>
                  <a:ext uri="{FF2B5EF4-FFF2-40B4-BE49-F238E27FC236}">
                    <a16:creationId xmlns:a16="http://schemas.microsoft.com/office/drawing/2014/main" id="{2DD6789B-4DEF-9653-C5F8-87CFD02F83EF}"/>
                  </a:ext>
                </a:extLst>
              </p:cNvPr>
              <p:cNvSpPr/>
              <p:nvPr/>
            </p:nvSpPr>
            <p:spPr>
              <a:xfrm>
                <a:off x="4659207" y="4109983"/>
                <a:ext cx="3999564" cy="957702"/>
              </a:xfrm>
              <a:custGeom>
                <a:avLst/>
                <a:gdLst>
                  <a:gd name="connsiteX0" fmla="*/ 0 w 3999564"/>
                  <a:gd name="connsiteY0" fmla="*/ 957703 h 957702"/>
                  <a:gd name="connsiteX1" fmla="*/ 3999564 w 3999564"/>
                  <a:gd name="connsiteY1" fmla="*/ 957703 h 957702"/>
                  <a:gd name="connsiteX2" fmla="*/ 3581909 w 3999564"/>
                  <a:gd name="connsiteY2" fmla="*/ 0 h 957702"/>
                  <a:gd name="connsiteX3" fmla="*/ 417514 w 3999564"/>
                  <a:gd name="connsiteY3" fmla="*/ 0 h 957702"/>
                  <a:gd name="connsiteX4" fmla="*/ 0 w 3999564"/>
                  <a:gd name="connsiteY4" fmla="*/ 957703 h 95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9564" h="957702">
                    <a:moveTo>
                      <a:pt x="0" y="957703"/>
                    </a:moveTo>
                    <a:lnTo>
                      <a:pt x="3999564" y="957703"/>
                    </a:lnTo>
                    <a:lnTo>
                      <a:pt x="3581909" y="0"/>
                    </a:lnTo>
                    <a:lnTo>
                      <a:pt x="417514" y="0"/>
                    </a:lnTo>
                    <a:lnTo>
                      <a:pt x="0" y="957703"/>
                    </a:lnTo>
                    <a:close/>
                  </a:path>
                </a:pathLst>
              </a:custGeom>
              <a:solidFill>
                <a:schemeClr val="bg2"/>
              </a:solidFill>
              <a:ln w="14179" cap="flat">
                <a:noFill/>
                <a:prstDash val="solid"/>
                <a:miter/>
              </a:ln>
            </p:spPr>
            <p:txBody>
              <a:bodyPr rtlCol="0" anchor="ctr"/>
              <a:lstStyle/>
              <a:p>
                <a:pPr marL="0" indent="0">
                  <a:buFont typeface="Arial" panose="020B0604020202020204" pitchFamily="34" charset="0"/>
                  <a:buNone/>
                </a:pPr>
                <a:endParaRPr lang="en-US"/>
              </a:p>
            </p:txBody>
          </p:sp>
          <p:sp>
            <p:nvSpPr>
              <p:cNvPr id="26" name="Freeform 25">
                <a:extLst>
                  <a:ext uri="{FF2B5EF4-FFF2-40B4-BE49-F238E27FC236}">
                    <a16:creationId xmlns:a16="http://schemas.microsoft.com/office/drawing/2014/main" id="{7BA0E879-50A0-B572-F4B3-01B022112F50}"/>
                  </a:ext>
                </a:extLst>
              </p:cNvPr>
              <p:cNvSpPr/>
              <p:nvPr/>
            </p:nvSpPr>
            <p:spPr>
              <a:xfrm>
                <a:off x="5134015" y="3020668"/>
                <a:ext cx="3049805" cy="957900"/>
              </a:xfrm>
              <a:custGeom>
                <a:avLst/>
                <a:gdLst>
                  <a:gd name="connsiteX0" fmla="*/ 283495 w 3049805"/>
                  <a:gd name="connsiteY0" fmla="*/ 307558 h 957900"/>
                  <a:gd name="connsiteX1" fmla="*/ 0 w 3049805"/>
                  <a:gd name="connsiteY1" fmla="*/ 957901 h 957900"/>
                  <a:gd name="connsiteX2" fmla="*/ 3049806 w 3049805"/>
                  <a:gd name="connsiteY2" fmla="*/ 957901 h 957900"/>
                  <a:gd name="connsiteX3" fmla="*/ 2766311 w 3049805"/>
                  <a:gd name="connsiteY3" fmla="*/ 307558 h 957900"/>
                  <a:gd name="connsiteX4" fmla="*/ 2632293 w 3049805"/>
                  <a:gd name="connsiteY4" fmla="*/ 0 h 957900"/>
                  <a:gd name="connsiteX5" fmla="*/ 417513 w 3049805"/>
                  <a:gd name="connsiteY5" fmla="*/ 0 h 957900"/>
                  <a:gd name="connsiteX6" fmla="*/ 283495 w 3049805"/>
                  <a:gd name="connsiteY6" fmla="*/ 307558 h 95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9805" h="957900">
                    <a:moveTo>
                      <a:pt x="283495" y="307558"/>
                    </a:moveTo>
                    <a:lnTo>
                      <a:pt x="0" y="957901"/>
                    </a:lnTo>
                    <a:lnTo>
                      <a:pt x="3049806" y="957901"/>
                    </a:lnTo>
                    <a:lnTo>
                      <a:pt x="2766311" y="307558"/>
                    </a:lnTo>
                    <a:lnTo>
                      <a:pt x="2632293" y="0"/>
                    </a:lnTo>
                    <a:lnTo>
                      <a:pt x="417513" y="0"/>
                    </a:lnTo>
                    <a:lnTo>
                      <a:pt x="283495" y="307558"/>
                    </a:lnTo>
                    <a:close/>
                  </a:path>
                </a:pathLst>
              </a:custGeom>
              <a:solidFill>
                <a:schemeClr val="tx1"/>
              </a:solidFill>
              <a:ln w="14179" cap="flat">
                <a:noFill/>
                <a:prstDash val="solid"/>
                <a:miter/>
              </a:ln>
            </p:spPr>
            <p:txBody>
              <a:bodyPr rtlCol="0" anchor="ctr"/>
              <a:lstStyle/>
              <a:p>
                <a:pPr marL="0" indent="0">
                  <a:buFont typeface="Arial" panose="020B0604020202020204" pitchFamily="34" charset="0"/>
                  <a:buNone/>
                </a:pPr>
                <a:endParaRPr lang="en-US"/>
              </a:p>
            </p:txBody>
          </p:sp>
          <p:sp>
            <p:nvSpPr>
              <p:cNvPr id="27" name="Freeform 26">
                <a:extLst>
                  <a:ext uri="{FF2B5EF4-FFF2-40B4-BE49-F238E27FC236}">
                    <a16:creationId xmlns:a16="http://schemas.microsoft.com/office/drawing/2014/main" id="{52EA3AAD-9D5C-8E2C-5D6A-B30BD2630BD6}"/>
                  </a:ext>
                </a:extLst>
              </p:cNvPr>
              <p:cNvSpPr/>
              <p:nvPr/>
            </p:nvSpPr>
            <p:spPr>
              <a:xfrm>
                <a:off x="5608823" y="1931550"/>
                <a:ext cx="2100189" cy="957702"/>
              </a:xfrm>
              <a:custGeom>
                <a:avLst/>
                <a:gdLst>
                  <a:gd name="connsiteX0" fmla="*/ 417655 w 2100189"/>
                  <a:gd name="connsiteY0" fmla="*/ 0 h 957702"/>
                  <a:gd name="connsiteX1" fmla="*/ 0 w 2100189"/>
                  <a:gd name="connsiteY1" fmla="*/ 957703 h 957702"/>
                  <a:gd name="connsiteX2" fmla="*/ 2100190 w 2100189"/>
                  <a:gd name="connsiteY2" fmla="*/ 957703 h 957702"/>
                  <a:gd name="connsiteX3" fmla="*/ 1682676 w 2100189"/>
                  <a:gd name="connsiteY3" fmla="*/ 0 h 957702"/>
                  <a:gd name="connsiteX4" fmla="*/ 417655 w 2100189"/>
                  <a:gd name="connsiteY4" fmla="*/ 0 h 957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0189" h="957702">
                    <a:moveTo>
                      <a:pt x="417655" y="0"/>
                    </a:moveTo>
                    <a:lnTo>
                      <a:pt x="0" y="957703"/>
                    </a:lnTo>
                    <a:lnTo>
                      <a:pt x="2100190" y="957703"/>
                    </a:lnTo>
                    <a:lnTo>
                      <a:pt x="1682676" y="0"/>
                    </a:lnTo>
                    <a:lnTo>
                      <a:pt x="417655" y="0"/>
                    </a:lnTo>
                    <a:close/>
                  </a:path>
                </a:pathLst>
              </a:custGeom>
              <a:solidFill>
                <a:schemeClr val="tx2"/>
              </a:solidFill>
              <a:ln w="14179" cap="flat">
                <a:noFill/>
                <a:prstDash val="solid"/>
                <a:miter/>
              </a:ln>
            </p:spPr>
            <p:txBody>
              <a:bodyPr rtlCol="0" anchor="ctr"/>
              <a:lstStyle/>
              <a:p>
                <a:pPr marL="0" indent="0">
                  <a:buFont typeface="Arial" panose="020B0604020202020204" pitchFamily="34" charset="0"/>
                  <a:buNone/>
                </a:pPr>
                <a:endParaRPr lang="en-US"/>
              </a:p>
            </p:txBody>
          </p:sp>
        </p:grpSp>
        <p:sp>
          <p:nvSpPr>
            <p:cNvPr id="8" name="Rectangle 7">
              <a:extLst>
                <a:ext uri="{FF2B5EF4-FFF2-40B4-BE49-F238E27FC236}">
                  <a16:creationId xmlns:a16="http://schemas.microsoft.com/office/drawing/2014/main" id="{05E23146-ED2B-3363-297C-CBF51BF37A10}"/>
                </a:ext>
              </a:extLst>
            </p:cNvPr>
            <p:cNvSpPr/>
            <p:nvPr/>
          </p:nvSpPr>
          <p:spPr>
            <a:xfrm>
              <a:off x="5647273" y="1532452"/>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01</a:t>
              </a:r>
            </a:p>
          </p:txBody>
        </p:sp>
        <p:sp>
          <p:nvSpPr>
            <p:cNvPr id="16" name="Rectangle 15">
              <a:extLst>
                <a:ext uri="{FF2B5EF4-FFF2-40B4-BE49-F238E27FC236}">
                  <a16:creationId xmlns:a16="http://schemas.microsoft.com/office/drawing/2014/main" id="{B35AE6B4-ED04-F413-6D20-239C0B84CECE}"/>
                </a:ext>
              </a:extLst>
            </p:cNvPr>
            <p:cNvSpPr/>
            <p:nvPr/>
          </p:nvSpPr>
          <p:spPr>
            <a:xfrm>
              <a:off x="5647272" y="2658654"/>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02</a:t>
              </a:r>
            </a:p>
          </p:txBody>
        </p:sp>
        <p:sp>
          <p:nvSpPr>
            <p:cNvPr id="17" name="Rectangle 16">
              <a:extLst>
                <a:ext uri="{FF2B5EF4-FFF2-40B4-BE49-F238E27FC236}">
                  <a16:creationId xmlns:a16="http://schemas.microsoft.com/office/drawing/2014/main" id="{09BCA15F-EBA9-4AE6-FD3F-7B6734D3FE1D}"/>
                </a:ext>
              </a:extLst>
            </p:cNvPr>
            <p:cNvSpPr/>
            <p:nvPr/>
          </p:nvSpPr>
          <p:spPr>
            <a:xfrm>
              <a:off x="5647272" y="3851082"/>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03</a:t>
              </a:r>
            </a:p>
          </p:txBody>
        </p:sp>
        <p:sp>
          <p:nvSpPr>
            <p:cNvPr id="18" name="Rectangle 17">
              <a:extLst>
                <a:ext uri="{FF2B5EF4-FFF2-40B4-BE49-F238E27FC236}">
                  <a16:creationId xmlns:a16="http://schemas.microsoft.com/office/drawing/2014/main" id="{67BFA213-2980-7828-FB9F-942DEC0DF5F7}"/>
                </a:ext>
              </a:extLst>
            </p:cNvPr>
            <p:cNvSpPr/>
            <p:nvPr/>
          </p:nvSpPr>
          <p:spPr>
            <a:xfrm>
              <a:off x="5647272" y="5128070"/>
              <a:ext cx="765419" cy="78855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indent="0" algn="ctr">
                <a:buFont typeface="Arial" panose="020B0604020202020204" pitchFamily="34" charset="0"/>
                <a:buNone/>
              </a:pPr>
              <a:r>
                <a:rPr lang="en-US" sz="3600"/>
                <a:t>04</a:t>
              </a:r>
            </a:p>
          </p:txBody>
        </p:sp>
      </p:grpSp>
      <p:sp>
        <p:nvSpPr>
          <p:cNvPr id="21" name="Content Placeholder 17">
            <a:extLst>
              <a:ext uri="{FF2B5EF4-FFF2-40B4-BE49-F238E27FC236}">
                <a16:creationId xmlns:a16="http://schemas.microsoft.com/office/drawing/2014/main" id="{E17DCA2C-A564-6100-C9C1-9BF4585B0127}"/>
              </a:ext>
            </a:extLst>
          </p:cNvPr>
          <p:cNvSpPr>
            <a:spLocks noGrp="1"/>
          </p:cNvSpPr>
          <p:nvPr>
            <p:ph sz="quarter" idx="63"/>
          </p:nvPr>
        </p:nvSpPr>
        <p:spPr>
          <a:xfrm>
            <a:off x="8686800" y="1143000"/>
            <a:ext cx="2560320" cy="838200"/>
          </a:xfrm>
        </p:spPr>
        <p:txBody>
          <a:bodyPr>
            <a:normAutofit/>
          </a:bodyPr>
          <a:lstStyle>
            <a:lvl1pPr>
              <a:defRPr sz="1400">
                <a:solidFill>
                  <a:schemeClr val="accent4"/>
                </a:solidFill>
              </a:defRPr>
            </a:lvl1pPr>
            <a:lvl2pPr>
              <a:defRPr sz="1400"/>
            </a:lvl2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2" name="Content Placeholder 17">
            <a:extLst>
              <a:ext uri="{FF2B5EF4-FFF2-40B4-BE49-F238E27FC236}">
                <a16:creationId xmlns:a16="http://schemas.microsoft.com/office/drawing/2014/main" id="{AA39802B-57F7-9529-1C26-704A15A4EBD6}"/>
              </a:ext>
            </a:extLst>
          </p:cNvPr>
          <p:cNvSpPr>
            <a:spLocks noGrp="1"/>
          </p:cNvSpPr>
          <p:nvPr>
            <p:ph sz="quarter" idx="64"/>
          </p:nvPr>
        </p:nvSpPr>
        <p:spPr>
          <a:xfrm>
            <a:off x="8686800" y="2667000"/>
            <a:ext cx="2590800" cy="685800"/>
          </a:xfrm>
        </p:spPr>
        <p:txBody>
          <a:bodyPr>
            <a:normAutofit/>
          </a:bodyPr>
          <a:lstStyle>
            <a:lvl1pPr>
              <a:defRPr sz="1400">
                <a:solidFill>
                  <a:schemeClr val="accent4"/>
                </a:solidFill>
              </a:defRPr>
            </a:lvl1pPr>
            <a:lvl2pPr>
              <a:defRPr sz="1400"/>
            </a:lvl2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3" name="Content Placeholder 17">
            <a:extLst>
              <a:ext uri="{FF2B5EF4-FFF2-40B4-BE49-F238E27FC236}">
                <a16:creationId xmlns:a16="http://schemas.microsoft.com/office/drawing/2014/main" id="{E0A9520F-B9D2-F947-0ACA-D3B300D51399}"/>
              </a:ext>
            </a:extLst>
          </p:cNvPr>
          <p:cNvSpPr>
            <a:spLocks noGrp="1"/>
          </p:cNvSpPr>
          <p:nvPr>
            <p:ph sz="quarter" idx="65"/>
          </p:nvPr>
        </p:nvSpPr>
        <p:spPr>
          <a:xfrm>
            <a:off x="8686800" y="3886200"/>
            <a:ext cx="2590800" cy="685800"/>
          </a:xfrm>
        </p:spPr>
        <p:txBody>
          <a:bodyPr>
            <a:normAutofit/>
          </a:bodyPr>
          <a:lstStyle>
            <a:lvl1pPr>
              <a:defRPr sz="1400">
                <a:solidFill>
                  <a:schemeClr val="accent4"/>
                </a:solidFill>
              </a:defRPr>
            </a:lvl1pPr>
            <a:lvl2pPr>
              <a:defRPr sz="1400"/>
            </a:lvl2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4" name="Content Placeholder 17">
            <a:extLst>
              <a:ext uri="{FF2B5EF4-FFF2-40B4-BE49-F238E27FC236}">
                <a16:creationId xmlns:a16="http://schemas.microsoft.com/office/drawing/2014/main" id="{4E016D0E-59CF-9EB5-1571-E71C2248A7AD}"/>
              </a:ext>
            </a:extLst>
          </p:cNvPr>
          <p:cNvSpPr>
            <a:spLocks noGrp="1"/>
          </p:cNvSpPr>
          <p:nvPr>
            <p:ph sz="quarter" idx="66"/>
          </p:nvPr>
        </p:nvSpPr>
        <p:spPr>
          <a:xfrm>
            <a:off x="8686800" y="5181600"/>
            <a:ext cx="2590800" cy="914400"/>
          </a:xfrm>
        </p:spPr>
        <p:txBody>
          <a:bodyPr>
            <a:normAutofit/>
          </a:bodyPr>
          <a:lstStyle>
            <a:lvl1pPr>
              <a:defRPr sz="1400">
                <a:solidFill>
                  <a:schemeClr val="accent4"/>
                </a:solidFill>
              </a:defRPr>
            </a:lvl1pPr>
            <a:lvl2pPr>
              <a:defRPr sz="1400"/>
            </a:lvl2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a:p>
            <a:pPr lvl="1"/>
            <a:r>
              <a:rPr lang="en-US"/>
              <a:t>Second level</a:t>
            </a:r>
          </a:p>
        </p:txBody>
      </p:sp>
      <p:sp>
        <p:nvSpPr>
          <p:cNvPr id="28" name="Slide Number Placeholder 27">
            <a:extLst>
              <a:ext uri="{FF2B5EF4-FFF2-40B4-BE49-F238E27FC236}">
                <a16:creationId xmlns:a16="http://schemas.microsoft.com/office/drawing/2014/main" id="{E3084D18-8785-9F1A-B314-DFE7DE6875CE}"/>
              </a:ext>
            </a:extLst>
          </p:cNvPr>
          <p:cNvSpPr>
            <a:spLocks noGrp="1"/>
          </p:cNvSpPr>
          <p:nvPr>
            <p:ph type="sldNum" sz="quarter" idx="67"/>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7787073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hree point triangle">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marL="0" indent="0">
              <a:buFont typeface="Arial" panose="020B0604020202020204" pitchFamily="34" charset="0"/>
              <a:buNone/>
              <a:defRPr baseline="0"/>
            </a:lvl1pPr>
          </a:lstStyle>
          <a:p>
            <a:r>
              <a:rPr lang="en-US"/>
              <a:t>Three points - triangle </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grpSp>
        <p:nvGrpSpPr>
          <p:cNvPr id="3" name="Group 2">
            <a:extLst>
              <a:ext uri="{FF2B5EF4-FFF2-40B4-BE49-F238E27FC236}">
                <a16:creationId xmlns:a16="http://schemas.microsoft.com/office/drawing/2014/main" id="{4A4E4F81-F86D-CD02-2171-579792C7EC2B}"/>
              </a:ext>
            </a:extLst>
          </p:cNvPr>
          <p:cNvGrpSpPr/>
          <p:nvPr/>
        </p:nvGrpSpPr>
        <p:grpSpPr>
          <a:xfrm>
            <a:off x="785813" y="1509032"/>
            <a:ext cx="10620375" cy="4035341"/>
            <a:chOff x="815975" y="1509032"/>
            <a:chExt cx="10620375" cy="4035341"/>
          </a:xfrm>
        </p:grpSpPr>
        <p:cxnSp>
          <p:nvCxnSpPr>
            <p:cNvPr id="10" name="Straight Connector 9">
              <a:extLst>
                <a:ext uri="{FF2B5EF4-FFF2-40B4-BE49-F238E27FC236}">
                  <a16:creationId xmlns:a16="http://schemas.microsoft.com/office/drawing/2014/main" id="{4332F8BB-F856-492D-EF86-3672D81F45A3}"/>
                </a:ext>
              </a:extLst>
            </p:cNvPr>
            <p:cNvCxnSpPr>
              <a:cxnSpLocks/>
            </p:cNvCxnSpPr>
            <p:nvPr/>
          </p:nvCxnSpPr>
          <p:spPr>
            <a:xfrm>
              <a:off x="6145778" y="4448983"/>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90A875A-BA62-931A-95F4-969CB42EDF01}"/>
                </a:ext>
              </a:extLst>
            </p:cNvPr>
            <p:cNvCxnSpPr>
              <a:cxnSpLocks/>
            </p:cNvCxnSpPr>
            <p:nvPr/>
          </p:nvCxnSpPr>
          <p:spPr>
            <a:xfrm>
              <a:off x="6995461" y="3180297"/>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C9FE41D-ED54-4326-E9B9-DFDDAC0F6DD8}"/>
                </a:ext>
              </a:extLst>
            </p:cNvPr>
            <p:cNvCxnSpPr>
              <a:cxnSpLocks/>
            </p:cNvCxnSpPr>
            <p:nvPr/>
          </p:nvCxnSpPr>
          <p:spPr>
            <a:xfrm flipH="1">
              <a:off x="815975" y="3166266"/>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76BA64D6-9D26-7D28-2B82-0CFC40D1CB1E}"/>
                </a:ext>
              </a:extLst>
            </p:cNvPr>
            <p:cNvGrpSpPr/>
            <p:nvPr/>
          </p:nvGrpSpPr>
          <p:grpSpPr>
            <a:xfrm>
              <a:off x="4082985" y="1509032"/>
              <a:ext cx="4125585" cy="3574527"/>
              <a:chOff x="1531368" y="776018"/>
              <a:chExt cx="1842823" cy="1596676"/>
            </a:xfrm>
          </p:grpSpPr>
          <p:sp>
            <p:nvSpPr>
              <p:cNvPr id="25" name="Freeform 24">
                <a:extLst>
                  <a:ext uri="{FF2B5EF4-FFF2-40B4-BE49-F238E27FC236}">
                    <a16:creationId xmlns:a16="http://schemas.microsoft.com/office/drawing/2014/main" id="{A6929A9F-C0D2-B1BB-D232-DFB0470A0694}"/>
                  </a:ext>
                </a:extLst>
              </p:cNvPr>
              <p:cNvSpPr/>
              <p:nvPr/>
            </p:nvSpPr>
            <p:spPr>
              <a:xfrm>
                <a:off x="1531368" y="776099"/>
                <a:ext cx="894993" cy="1550745"/>
              </a:xfrm>
              <a:custGeom>
                <a:avLst/>
                <a:gdLst>
                  <a:gd name="connsiteX0" fmla="*/ 894994 w 894993"/>
                  <a:gd name="connsiteY0" fmla="*/ 747613 h 1550745"/>
                  <a:gd name="connsiteX1" fmla="*/ 894994 w 894993"/>
                  <a:gd name="connsiteY1" fmla="*/ 0 h 1550745"/>
                  <a:gd name="connsiteX2" fmla="*/ 0 w 894993"/>
                  <a:gd name="connsiteY2" fmla="*/ 1550746 h 1550745"/>
                  <a:gd name="connsiteX3" fmla="*/ 647083 w 894993"/>
                  <a:gd name="connsiteY3" fmla="*/ 1177100 h 1550745"/>
                  <a:gd name="connsiteX4" fmla="*/ 894994 w 894993"/>
                  <a:gd name="connsiteY4" fmla="*/ 747613 h 1550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993" h="1550745">
                    <a:moveTo>
                      <a:pt x="894994" y="747613"/>
                    </a:moveTo>
                    <a:lnTo>
                      <a:pt x="894994" y="0"/>
                    </a:lnTo>
                    <a:lnTo>
                      <a:pt x="0" y="1550746"/>
                    </a:lnTo>
                    <a:lnTo>
                      <a:pt x="647083" y="1177100"/>
                    </a:lnTo>
                    <a:lnTo>
                      <a:pt x="894994" y="747613"/>
                    </a:lnTo>
                    <a:close/>
                  </a:path>
                </a:pathLst>
              </a:custGeom>
              <a:solidFill>
                <a:schemeClr val="bg2"/>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26" name="Freeform 25">
                <a:extLst>
                  <a:ext uri="{FF2B5EF4-FFF2-40B4-BE49-F238E27FC236}">
                    <a16:creationId xmlns:a16="http://schemas.microsoft.com/office/drawing/2014/main" id="{F0F8376D-4CD0-7566-D598-CCE06C1429FE}"/>
                  </a:ext>
                </a:extLst>
              </p:cNvPr>
              <p:cNvSpPr/>
              <p:nvPr/>
            </p:nvSpPr>
            <p:spPr>
              <a:xfrm>
                <a:off x="1557866" y="1998807"/>
                <a:ext cx="1789826" cy="373887"/>
              </a:xfrm>
              <a:custGeom>
                <a:avLst/>
                <a:gdLst>
                  <a:gd name="connsiteX0" fmla="*/ 647405 w 1789826"/>
                  <a:gd name="connsiteY0" fmla="*/ 0 h 373887"/>
                  <a:gd name="connsiteX1" fmla="*/ 0 w 1789826"/>
                  <a:gd name="connsiteY1" fmla="*/ 373887 h 373887"/>
                  <a:gd name="connsiteX2" fmla="*/ 1789827 w 1789826"/>
                  <a:gd name="connsiteY2" fmla="*/ 373887 h 373887"/>
                  <a:gd name="connsiteX3" fmla="*/ 1142422 w 1789826"/>
                  <a:gd name="connsiteY3" fmla="*/ 0 h 373887"/>
                  <a:gd name="connsiteX4" fmla="*/ 647405 w 1789826"/>
                  <a:gd name="connsiteY4" fmla="*/ 0 h 37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9826" h="373887">
                    <a:moveTo>
                      <a:pt x="647405" y="0"/>
                    </a:moveTo>
                    <a:lnTo>
                      <a:pt x="0" y="373887"/>
                    </a:lnTo>
                    <a:lnTo>
                      <a:pt x="1789827" y="373887"/>
                    </a:lnTo>
                    <a:lnTo>
                      <a:pt x="1142422" y="0"/>
                    </a:lnTo>
                    <a:lnTo>
                      <a:pt x="647405" y="0"/>
                    </a:lnTo>
                    <a:close/>
                  </a:path>
                </a:pathLst>
              </a:custGeom>
              <a:solidFill>
                <a:schemeClr val="accent1"/>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27" name="Freeform 26">
                <a:extLst>
                  <a:ext uri="{FF2B5EF4-FFF2-40B4-BE49-F238E27FC236}">
                    <a16:creationId xmlns:a16="http://schemas.microsoft.com/office/drawing/2014/main" id="{4EF93735-CD53-049C-9310-71CB004D92A5}"/>
                  </a:ext>
                </a:extLst>
              </p:cNvPr>
              <p:cNvSpPr/>
              <p:nvPr/>
            </p:nvSpPr>
            <p:spPr>
              <a:xfrm>
                <a:off x="2479198" y="776018"/>
                <a:ext cx="894993" cy="1550826"/>
              </a:xfrm>
              <a:custGeom>
                <a:avLst/>
                <a:gdLst>
                  <a:gd name="connsiteX0" fmla="*/ 247911 w 894993"/>
                  <a:gd name="connsiteY0" fmla="*/ 1177181 h 1550826"/>
                  <a:gd name="connsiteX1" fmla="*/ 894994 w 894993"/>
                  <a:gd name="connsiteY1" fmla="*/ 1550826 h 1550826"/>
                  <a:gd name="connsiteX2" fmla="*/ 0 w 894993"/>
                  <a:gd name="connsiteY2" fmla="*/ 0 h 1550826"/>
                  <a:gd name="connsiteX3" fmla="*/ 0 w 894993"/>
                  <a:gd name="connsiteY3" fmla="*/ 747694 h 1550826"/>
                  <a:gd name="connsiteX4" fmla="*/ 247911 w 894993"/>
                  <a:gd name="connsiteY4" fmla="*/ 1177181 h 1550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993" h="1550826">
                    <a:moveTo>
                      <a:pt x="247911" y="1177181"/>
                    </a:moveTo>
                    <a:lnTo>
                      <a:pt x="894994" y="1550826"/>
                    </a:lnTo>
                    <a:lnTo>
                      <a:pt x="0" y="0"/>
                    </a:lnTo>
                    <a:lnTo>
                      <a:pt x="0" y="747694"/>
                    </a:lnTo>
                    <a:lnTo>
                      <a:pt x="247911" y="1177181"/>
                    </a:lnTo>
                    <a:close/>
                  </a:path>
                </a:pathLst>
              </a:custGeom>
              <a:solidFill>
                <a:schemeClr val="tx2"/>
              </a:solidFill>
              <a:ln w="8054" cap="flat">
                <a:noFill/>
                <a:prstDash val="solid"/>
                <a:miter/>
              </a:ln>
            </p:spPr>
            <p:txBody>
              <a:bodyPr rtlCol="0" anchor="ctr"/>
              <a:lstStyle/>
              <a:p>
                <a:pPr marL="0" indent="0">
                  <a:buFont typeface="Arial" panose="020B0604020202020204" pitchFamily="34" charset="0"/>
                  <a:buNone/>
                </a:pPr>
                <a:endParaRPr lang="en-US"/>
              </a:p>
            </p:txBody>
          </p:sp>
        </p:grpSp>
      </p:grpSp>
      <p:sp>
        <p:nvSpPr>
          <p:cNvPr id="29" name="Text Placeholder 49">
            <a:extLst>
              <a:ext uri="{FF2B5EF4-FFF2-40B4-BE49-F238E27FC236}">
                <a16:creationId xmlns:a16="http://schemas.microsoft.com/office/drawing/2014/main" id="{446E5FD7-E6B6-5D07-4E04-2C4DAF3DD8D9}"/>
              </a:ext>
            </a:extLst>
          </p:cNvPr>
          <p:cNvSpPr>
            <a:spLocks noGrp="1"/>
          </p:cNvSpPr>
          <p:nvPr>
            <p:ph type="body" sz="quarter" idx="17" hasCustomPrompt="1"/>
          </p:nvPr>
        </p:nvSpPr>
        <p:spPr>
          <a:xfrm>
            <a:off x="7696200" y="2831683"/>
            <a:ext cx="3721608" cy="324044"/>
          </a:xfrm>
        </p:spPr>
        <p:txBody>
          <a:bodyPr>
            <a:normAutofit/>
          </a:bodyPr>
          <a:lstStyle>
            <a:lvl1pPr marL="0" indent="0" algn="r">
              <a:buNone/>
              <a:defRPr sz="1600" b="1">
                <a:solidFill>
                  <a:schemeClr val="tx2"/>
                </a:solidFill>
              </a:defRPr>
            </a:lvl1pPr>
          </a:lstStyle>
          <a:p>
            <a:pPr lvl="0"/>
            <a:r>
              <a:rPr lang="en-US"/>
              <a:t>Lorem ipsum dolor</a:t>
            </a:r>
          </a:p>
        </p:txBody>
      </p:sp>
      <p:sp>
        <p:nvSpPr>
          <p:cNvPr id="31" name="Text Placeholder 49">
            <a:extLst>
              <a:ext uri="{FF2B5EF4-FFF2-40B4-BE49-F238E27FC236}">
                <a16:creationId xmlns:a16="http://schemas.microsoft.com/office/drawing/2014/main" id="{C7279EB5-4607-A6BD-B0E2-92C505008132}"/>
              </a:ext>
            </a:extLst>
          </p:cNvPr>
          <p:cNvSpPr>
            <a:spLocks noGrp="1"/>
          </p:cNvSpPr>
          <p:nvPr>
            <p:ph type="body" sz="quarter" idx="19" hasCustomPrompt="1"/>
          </p:nvPr>
        </p:nvSpPr>
        <p:spPr>
          <a:xfrm>
            <a:off x="990600" y="2831683"/>
            <a:ext cx="3721010" cy="324044"/>
          </a:xfrm>
        </p:spPr>
        <p:txBody>
          <a:bodyPr>
            <a:normAutofit/>
          </a:bodyPr>
          <a:lstStyle>
            <a:lvl1pPr marL="0" indent="0">
              <a:buNone/>
              <a:defRPr sz="1600" b="1">
                <a:solidFill>
                  <a:schemeClr val="accent4"/>
                </a:solidFill>
              </a:defRPr>
            </a:lvl1pPr>
          </a:lstStyle>
          <a:p>
            <a:pPr lvl="0"/>
            <a:r>
              <a:rPr lang="en-US"/>
              <a:t>Lorem ipsum dolor</a:t>
            </a:r>
          </a:p>
        </p:txBody>
      </p:sp>
      <p:sp>
        <p:nvSpPr>
          <p:cNvPr id="33" name="Text Placeholder 49">
            <a:extLst>
              <a:ext uri="{FF2B5EF4-FFF2-40B4-BE49-F238E27FC236}">
                <a16:creationId xmlns:a16="http://schemas.microsoft.com/office/drawing/2014/main" id="{F22DFEF1-9D77-1405-8757-2DBBD622FF5A}"/>
              </a:ext>
            </a:extLst>
          </p:cNvPr>
          <p:cNvSpPr>
            <a:spLocks noGrp="1"/>
          </p:cNvSpPr>
          <p:nvPr>
            <p:ph type="body" sz="quarter" idx="21" hasCustomPrompt="1"/>
          </p:nvPr>
        </p:nvSpPr>
        <p:spPr>
          <a:xfrm>
            <a:off x="4235196" y="5638800"/>
            <a:ext cx="3721608" cy="324044"/>
          </a:xfrm>
        </p:spPr>
        <p:txBody>
          <a:bodyPr>
            <a:normAutofit/>
          </a:bodyPr>
          <a:lstStyle>
            <a:lvl1pPr marL="0" indent="0" algn="ctr">
              <a:buNone/>
              <a:defRPr sz="1600" b="1">
                <a:solidFill>
                  <a:schemeClr val="accent1"/>
                </a:solidFill>
              </a:defRPr>
            </a:lvl1pPr>
          </a:lstStyle>
          <a:p>
            <a:pPr lvl="0"/>
            <a:r>
              <a:rPr lang="en-US"/>
              <a:t>Lorem ipsum dolor</a:t>
            </a:r>
          </a:p>
        </p:txBody>
      </p:sp>
      <p:sp>
        <p:nvSpPr>
          <p:cNvPr id="19" name="Content Placeholder 17">
            <a:extLst>
              <a:ext uri="{FF2B5EF4-FFF2-40B4-BE49-F238E27FC236}">
                <a16:creationId xmlns:a16="http://schemas.microsoft.com/office/drawing/2014/main" id="{0E05ABD5-3E68-13F8-6615-F4A985568F09}"/>
              </a:ext>
            </a:extLst>
          </p:cNvPr>
          <p:cNvSpPr>
            <a:spLocks noGrp="1"/>
          </p:cNvSpPr>
          <p:nvPr>
            <p:ph sz="quarter" idx="63"/>
          </p:nvPr>
        </p:nvSpPr>
        <p:spPr>
          <a:xfrm>
            <a:off x="990600" y="3276600"/>
            <a:ext cx="3721608"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20" name="Content Placeholder 17">
            <a:extLst>
              <a:ext uri="{FF2B5EF4-FFF2-40B4-BE49-F238E27FC236}">
                <a16:creationId xmlns:a16="http://schemas.microsoft.com/office/drawing/2014/main" id="{8BB81BFD-C974-DBEE-379F-86E4A0E36B5F}"/>
              </a:ext>
            </a:extLst>
          </p:cNvPr>
          <p:cNvSpPr>
            <a:spLocks noGrp="1"/>
          </p:cNvSpPr>
          <p:nvPr>
            <p:ph sz="quarter" idx="64"/>
          </p:nvPr>
        </p:nvSpPr>
        <p:spPr>
          <a:xfrm>
            <a:off x="4235196" y="6022554"/>
            <a:ext cx="3721608"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21" name="Content Placeholder 17">
            <a:extLst>
              <a:ext uri="{FF2B5EF4-FFF2-40B4-BE49-F238E27FC236}">
                <a16:creationId xmlns:a16="http://schemas.microsoft.com/office/drawing/2014/main" id="{52657600-CDED-1015-206E-5278110EF3C3}"/>
              </a:ext>
            </a:extLst>
          </p:cNvPr>
          <p:cNvSpPr>
            <a:spLocks noGrp="1"/>
          </p:cNvSpPr>
          <p:nvPr>
            <p:ph sz="quarter" idx="65"/>
          </p:nvPr>
        </p:nvSpPr>
        <p:spPr>
          <a:xfrm>
            <a:off x="7696200" y="3276600"/>
            <a:ext cx="3721608"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31C349BE-C338-49EF-921D-C9FEE43ACC97}"/>
              </a:ext>
            </a:extLst>
          </p:cNvPr>
          <p:cNvSpPr>
            <a:spLocks noGrp="1"/>
          </p:cNvSpPr>
          <p:nvPr>
            <p:ph type="sldNum" sz="quarter" idx="66"/>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6919564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Four points square">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marL="0" indent="0">
              <a:buFont typeface="Arial" panose="020B0604020202020204" pitchFamily="34" charset="0"/>
              <a:buNone/>
              <a:defRPr baseline="0"/>
            </a:lvl1pPr>
          </a:lstStyle>
          <a:p>
            <a:r>
              <a:rPr lang="en-US"/>
              <a:t>Four points - square </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grpSp>
        <p:nvGrpSpPr>
          <p:cNvPr id="3" name="Group 2">
            <a:extLst>
              <a:ext uri="{FF2B5EF4-FFF2-40B4-BE49-F238E27FC236}">
                <a16:creationId xmlns:a16="http://schemas.microsoft.com/office/drawing/2014/main" id="{1AE2DD51-A795-973A-AC7F-EFCDC6608A8C}"/>
              </a:ext>
            </a:extLst>
          </p:cNvPr>
          <p:cNvGrpSpPr/>
          <p:nvPr/>
        </p:nvGrpSpPr>
        <p:grpSpPr>
          <a:xfrm>
            <a:off x="815975" y="2384989"/>
            <a:ext cx="10620375" cy="3398382"/>
            <a:chOff x="815975" y="2044994"/>
            <a:chExt cx="10620375" cy="3398382"/>
          </a:xfrm>
        </p:grpSpPr>
        <p:cxnSp>
          <p:nvCxnSpPr>
            <p:cNvPr id="10" name="Straight Connector 9">
              <a:extLst>
                <a:ext uri="{FF2B5EF4-FFF2-40B4-BE49-F238E27FC236}">
                  <a16:creationId xmlns:a16="http://schemas.microsoft.com/office/drawing/2014/main" id="{73FD4D2A-B2BE-E573-5D74-450967EE75CE}"/>
                </a:ext>
              </a:extLst>
            </p:cNvPr>
            <p:cNvCxnSpPr>
              <a:cxnSpLocks/>
            </p:cNvCxnSpPr>
            <p:nvPr/>
          </p:nvCxnSpPr>
          <p:spPr>
            <a:xfrm flipV="1">
              <a:off x="6095937" y="2044994"/>
              <a:ext cx="0" cy="847344"/>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E2F8C8-88CC-93E9-FEBB-841E9B1C6BCD}"/>
                </a:ext>
              </a:extLst>
            </p:cNvPr>
            <p:cNvCxnSpPr>
              <a:cxnSpLocks/>
            </p:cNvCxnSpPr>
            <p:nvPr/>
          </p:nvCxnSpPr>
          <p:spPr>
            <a:xfrm>
              <a:off x="6145778" y="4347986"/>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73F0EBC-04C1-043C-B60C-82D736C9CA1E}"/>
                </a:ext>
              </a:extLst>
            </p:cNvPr>
            <p:cNvCxnSpPr>
              <a:cxnSpLocks/>
            </p:cNvCxnSpPr>
            <p:nvPr/>
          </p:nvCxnSpPr>
          <p:spPr>
            <a:xfrm>
              <a:off x="6995461" y="3803018"/>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42A6F1-B12E-643E-7565-62DA0A2CCEC9}"/>
                </a:ext>
              </a:extLst>
            </p:cNvPr>
            <p:cNvCxnSpPr>
              <a:cxnSpLocks/>
            </p:cNvCxnSpPr>
            <p:nvPr/>
          </p:nvCxnSpPr>
          <p:spPr>
            <a:xfrm flipH="1">
              <a:off x="815975" y="3788987"/>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DD80B86D-F9FB-2AAA-765A-707D0E81AA1B}"/>
                </a:ext>
              </a:extLst>
            </p:cNvPr>
            <p:cNvGrpSpPr/>
            <p:nvPr/>
          </p:nvGrpSpPr>
          <p:grpSpPr>
            <a:xfrm>
              <a:off x="4812056" y="2468666"/>
              <a:ext cx="2567888" cy="2569042"/>
              <a:chOff x="7186795" y="1963701"/>
              <a:chExt cx="2567888" cy="2569042"/>
            </a:xfrm>
          </p:grpSpPr>
          <p:sp>
            <p:nvSpPr>
              <p:cNvPr id="28" name="Freeform 27">
                <a:extLst>
                  <a:ext uri="{FF2B5EF4-FFF2-40B4-BE49-F238E27FC236}">
                    <a16:creationId xmlns:a16="http://schemas.microsoft.com/office/drawing/2014/main" id="{4C45A49E-636D-A11A-0CFD-6978BC61945E}"/>
                  </a:ext>
                </a:extLst>
              </p:cNvPr>
              <p:cNvSpPr/>
              <p:nvPr/>
            </p:nvSpPr>
            <p:spPr>
              <a:xfrm>
                <a:off x="7245251" y="3658036"/>
                <a:ext cx="2450851" cy="874707"/>
              </a:xfrm>
              <a:custGeom>
                <a:avLst/>
                <a:gdLst>
                  <a:gd name="connsiteX0" fmla="*/ 558968 w 1566883"/>
                  <a:gd name="connsiteY0" fmla="*/ 0 h 559219"/>
                  <a:gd name="connsiteX1" fmla="*/ 0 w 1566883"/>
                  <a:gd name="connsiteY1" fmla="*/ 559219 h 559219"/>
                  <a:gd name="connsiteX2" fmla="*/ 1566884 w 1566883"/>
                  <a:gd name="connsiteY2" fmla="*/ 559219 h 559219"/>
                  <a:gd name="connsiteX3" fmla="*/ 1007915 w 1566883"/>
                  <a:gd name="connsiteY3" fmla="*/ 0 h 559219"/>
                  <a:gd name="connsiteX4" fmla="*/ 558968 w 1566883"/>
                  <a:gd name="connsiteY4" fmla="*/ 0 h 5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883" h="559219">
                    <a:moveTo>
                      <a:pt x="558968" y="0"/>
                    </a:moveTo>
                    <a:lnTo>
                      <a:pt x="0" y="559219"/>
                    </a:lnTo>
                    <a:lnTo>
                      <a:pt x="1566884" y="559219"/>
                    </a:lnTo>
                    <a:lnTo>
                      <a:pt x="1007915" y="0"/>
                    </a:lnTo>
                    <a:lnTo>
                      <a:pt x="558968" y="0"/>
                    </a:lnTo>
                    <a:close/>
                  </a:path>
                </a:pathLst>
              </a:custGeom>
              <a:solidFill>
                <a:schemeClr val="accent1"/>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29" name="Freeform 28">
                <a:extLst>
                  <a:ext uri="{FF2B5EF4-FFF2-40B4-BE49-F238E27FC236}">
                    <a16:creationId xmlns:a16="http://schemas.microsoft.com/office/drawing/2014/main" id="{8CB1C88E-7F79-91C0-9147-6115692495B9}"/>
                  </a:ext>
                </a:extLst>
              </p:cNvPr>
              <p:cNvSpPr/>
              <p:nvPr/>
            </p:nvSpPr>
            <p:spPr>
              <a:xfrm>
                <a:off x="7186795" y="2022182"/>
                <a:ext cx="874314" cy="2451952"/>
              </a:xfrm>
              <a:custGeom>
                <a:avLst/>
                <a:gdLst>
                  <a:gd name="connsiteX0" fmla="*/ 558968 w 558968"/>
                  <a:gd name="connsiteY0" fmla="*/ 1008368 h 1567586"/>
                  <a:gd name="connsiteX1" fmla="*/ 558968 w 558968"/>
                  <a:gd name="connsiteY1" fmla="*/ 559219 h 1567586"/>
                  <a:gd name="connsiteX2" fmla="*/ 0 w 558968"/>
                  <a:gd name="connsiteY2" fmla="*/ 0 h 1567586"/>
                  <a:gd name="connsiteX3" fmla="*/ 0 w 558968"/>
                  <a:gd name="connsiteY3" fmla="*/ 1567587 h 1567586"/>
                  <a:gd name="connsiteX4" fmla="*/ 558968 w 558968"/>
                  <a:gd name="connsiteY4" fmla="*/ 1008368 h 156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68" h="1567586">
                    <a:moveTo>
                      <a:pt x="558968" y="1008368"/>
                    </a:moveTo>
                    <a:lnTo>
                      <a:pt x="558968" y="559219"/>
                    </a:lnTo>
                    <a:lnTo>
                      <a:pt x="0" y="0"/>
                    </a:lnTo>
                    <a:lnTo>
                      <a:pt x="0" y="1567587"/>
                    </a:lnTo>
                    <a:lnTo>
                      <a:pt x="558968" y="1008368"/>
                    </a:lnTo>
                    <a:close/>
                  </a:path>
                </a:pathLst>
              </a:custGeom>
              <a:solidFill>
                <a:schemeClr val="tx1"/>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30" name="Freeform 29">
                <a:extLst>
                  <a:ext uri="{FF2B5EF4-FFF2-40B4-BE49-F238E27FC236}">
                    <a16:creationId xmlns:a16="http://schemas.microsoft.com/office/drawing/2014/main" id="{34030CDF-7DE0-DCEB-41F3-41FCD1AC95FC}"/>
                  </a:ext>
                </a:extLst>
              </p:cNvPr>
              <p:cNvSpPr/>
              <p:nvPr/>
            </p:nvSpPr>
            <p:spPr>
              <a:xfrm>
                <a:off x="7245251" y="1963701"/>
                <a:ext cx="2450851" cy="874707"/>
              </a:xfrm>
              <a:custGeom>
                <a:avLst/>
                <a:gdLst>
                  <a:gd name="connsiteX0" fmla="*/ 1007915 w 1566883"/>
                  <a:gd name="connsiteY0" fmla="*/ 559219 h 559219"/>
                  <a:gd name="connsiteX1" fmla="*/ 1566884 w 1566883"/>
                  <a:gd name="connsiteY1" fmla="*/ 0 h 559219"/>
                  <a:gd name="connsiteX2" fmla="*/ 0 w 1566883"/>
                  <a:gd name="connsiteY2" fmla="*/ 0 h 559219"/>
                  <a:gd name="connsiteX3" fmla="*/ 558968 w 1566883"/>
                  <a:gd name="connsiteY3" fmla="*/ 559219 h 559219"/>
                  <a:gd name="connsiteX4" fmla="*/ 1007915 w 1566883"/>
                  <a:gd name="connsiteY4" fmla="*/ 559219 h 559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883" h="559219">
                    <a:moveTo>
                      <a:pt x="1007915" y="559219"/>
                    </a:moveTo>
                    <a:lnTo>
                      <a:pt x="1566884" y="0"/>
                    </a:lnTo>
                    <a:lnTo>
                      <a:pt x="0" y="0"/>
                    </a:lnTo>
                    <a:lnTo>
                      <a:pt x="558968" y="559219"/>
                    </a:lnTo>
                    <a:lnTo>
                      <a:pt x="1007915" y="559219"/>
                    </a:lnTo>
                    <a:close/>
                  </a:path>
                </a:pathLst>
              </a:custGeom>
              <a:solidFill>
                <a:schemeClr val="bg2"/>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31" name="Freeform 30">
                <a:extLst>
                  <a:ext uri="{FF2B5EF4-FFF2-40B4-BE49-F238E27FC236}">
                    <a16:creationId xmlns:a16="http://schemas.microsoft.com/office/drawing/2014/main" id="{FE216904-5909-65B5-5D6B-E957BE0D5D2A}"/>
                  </a:ext>
                </a:extLst>
              </p:cNvPr>
              <p:cNvSpPr/>
              <p:nvPr/>
            </p:nvSpPr>
            <p:spPr>
              <a:xfrm>
                <a:off x="8880369" y="2022182"/>
                <a:ext cx="874314" cy="2451952"/>
              </a:xfrm>
              <a:custGeom>
                <a:avLst/>
                <a:gdLst>
                  <a:gd name="connsiteX0" fmla="*/ 0 w 558968"/>
                  <a:gd name="connsiteY0" fmla="*/ 1008368 h 1567586"/>
                  <a:gd name="connsiteX1" fmla="*/ 558969 w 558968"/>
                  <a:gd name="connsiteY1" fmla="*/ 1567587 h 1567586"/>
                  <a:gd name="connsiteX2" fmla="*/ 558969 w 558968"/>
                  <a:gd name="connsiteY2" fmla="*/ 0 h 1567586"/>
                  <a:gd name="connsiteX3" fmla="*/ 0 w 558968"/>
                  <a:gd name="connsiteY3" fmla="*/ 559219 h 1567586"/>
                  <a:gd name="connsiteX4" fmla="*/ 0 w 558968"/>
                  <a:gd name="connsiteY4" fmla="*/ 1008368 h 156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8968" h="1567586">
                    <a:moveTo>
                      <a:pt x="0" y="1008368"/>
                    </a:moveTo>
                    <a:lnTo>
                      <a:pt x="558969" y="1567587"/>
                    </a:lnTo>
                    <a:lnTo>
                      <a:pt x="558969" y="0"/>
                    </a:lnTo>
                    <a:lnTo>
                      <a:pt x="0" y="559219"/>
                    </a:lnTo>
                    <a:lnTo>
                      <a:pt x="0" y="1008368"/>
                    </a:lnTo>
                    <a:close/>
                  </a:path>
                </a:pathLst>
              </a:custGeom>
              <a:solidFill>
                <a:schemeClr val="tx2"/>
              </a:solidFill>
              <a:ln w="8054" cap="flat">
                <a:noFill/>
                <a:prstDash val="solid"/>
                <a:miter/>
              </a:ln>
            </p:spPr>
            <p:txBody>
              <a:bodyPr rtlCol="0" anchor="ctr"/>
              <a:lstStyle/>
              <a:p>
                <a:pPr marL="0" indent="0">
                  <a:buFont typeface="Arial" panose="020B0604020202020204" pitchFamily="34" charset="0"/>
                  <a:buNone/>
                </a:pPr>
                <a:endParaRPr lang="en-US"/>
              </a:p>
            </p:txBody>
          </p:sp>
        </p:grpSp>
      </p:grpSp>
      <p:sp>
        <p:nvSpPr>
          <p:cNvPr id="33" name="Text Placeholder 49">
            <a:extLst>
              <a:ext uri="{FF2B5EF4-FFF2-40B4-BE49-F238E27FC236}">
                <a16:creationId xmlns:a16="http://schemas.microsoft.com/office/drawing/2014/main" id="{E9AA7340-326B-6B94-E564-05A964387A56}"/>
              </a:ext>
            </a:extLst>
          </p:cNvPr>
          <p:cNvSpPr>
            <a:spLocks noGrp="1"/>
          </p:cNvSpPr>
          <p:nvPr>
            <p:ph type="body" sz="quarter" idx="17" hasCustomPrompt="1"/>
          </p:nvPr>
        </p:nvSpPr>
        <p:spPr>
          <a:xfrm>
            <a:off x="990600" y="3783111"/>
            <a:ext cx="3644073" cy="324044"/>
          </a:xfrm>
        </p:spPr>
        <p:txBody>
          <a:bodyPr>
            <a:normAutofit/>
          </a:bodyPr>
          <a:lstStyle>
            <a:lvl1pPr marL="0" indent="0">
              <a:buNone/>
              <a:defRPr sz="1600" b="1">
                <a:solidFill>
                  <a:schemeClr val="tx1"/>
                </a:solidFill>
              </a:defRPr>
            </a:lvl1pPr>
          </a:lstStyle>
          <a:p>
            <a:pPr lvl="0"/>
            <a:r>
              <a:rPr lang="en-US"/>
              <a:t>Lorem ipsum dolor</a:t>
            </a:r>
          </a:p>
        </p:txBody>
      </p:sp>
      <p:sp>
        <p:nvSpPr>
          <p:cNvPr id="35" name="Text Placeholder 49">
            <a:extLst>
              <a:ext uri="{FF2B5EF4-FFF2-40B4-BE49-F238E27FC236}">
                <a16:creationId xmlns:a16="http://schemas.microsoft.com/office/drawing/2014/main" id="{D2D16238-D684-8118-8DE7-9487FF7DF51E}"/>
              </a:ext>
            </a:extLst>
          </p:cNvPr>
          <p:cNvSpPr>
            <a:spLocks noGrp="1"/>
          </p:cNvSpPr>
          <p:nvPr>
            <p:ph type="body" sz="quarter" idx="19" hasCustomPrompt="1"/>
          </p:nvPr>
        </p:nvSpPr>
        <p:spPr>
          <a:xfrm>
            <a:off x="7467600" y="3794575"/>
            <a:ext cx="3657600" cy="324044"/>
          </a:xfrm>
        </p:spPr>
        <p:txBody>
          <a:bodyPr>
            <a:normAutofit/>
          </a:bodyPr>
          <a:lstStyle>
            <a:lvl1pPr marL="0" indent="0" algn="r">
              <a:buNone/>
              <a:defRPr sz="1600" b="1">
                <a:solidFill>
                  <a:schemeClr val="tx2"/>
                </a:solidFill>
              </a:defRPr>
            </a:lvl1pPr>
          </a:lstStyle>
          <a:p>
            <a:pPr lvl="0"/>
            <a:r>
              <a:rPr lang="en-US"/>
              <a:t>Lorem ipsum dolor</a:t>
            </a:r>
          </a:p>
        </p:txBody>
      </p:sp>
      <p:sp>
        <p:nvSpPr>
          <p:cNvPr id="39" name="Text Placeholder 49">
            <a:extLst>
              <a:ext uri="{FF2B5EF4-FFF2-40B4-BE49-F238E27FC236}">
                <a16:creationId xmlns:a16="http://schemas.microsoft.com/office/drawing/2014/main" id="{BF2493E3-929C-6D12-3DF5-7682E1F6E8B3}"/>
              </a:ext>
            </a:extLst>
          </p:cNvPr>
          <p:cNvSpPr>
            <a:spLocks noGrp="1"/>
          </p:cNvSpPr>
          <p:nvPr>
            <p:ph type="body" sz="quarter" idx="23" hasCustomPrompt="1"/>
          </p:nvPr>
        </p:nvSpPr>
        <p:spPr>
          <a:xfrm>
            <a:off x="4191000" y="5865556"/>
            <a:ext cx="3657600" cy="324044"/>
          </a:xfrm>
        </p:spPr>
        <p:txBody>
          <a:bodyPr>
            <a:normAutofit/>
          </a:bodyPr>
          <a:lstStyle>
            <a:lvl1pPr marL="0" indent="0" algn="ctr">
              <a:buNone/>
              <a:defRPr sz="1600" b="1">
                <a:solidFill>
                  <a:schemeClr val="accent1"/>
                </a:solidFill>
              </a:defRPr>
            </a:lvl1pPr>
          </a:lstStyle>
          <a:p>
            <a:pPr lvl="0"/>
            <a:r>
              <a:rPr lang="en-US"/>
              <a:t>Lorem ipsum dolor</a:t>
            </a:r>
          </a:p>
        </p:txBody>
      </p:sp>
      <p:sp>
        <p:nvSpPr>
          <p:cNvPr id="41" name="Text Placeholder 49">
            <a:extLst>
              <a:ext uri="{FF2B5EF4-FFF2-40B4-BE49-F238E27FC236}">
                <a16:creationId xmlns:a16="http://schemas.microsoft.com/office/drawing/2014/main" id="{37C6D4AD-FD10-95BE-45B3-6599962FE91C}"/>
              </a:ext>
            </a:extLst>
          </p:cNvPr>
          <p:cNvSpPr>
            <a:spLocks noGrp="1"/>
          </p:cNvSpPr>
          <p:nvPr>
            <p:ph type="body" sz="quarter" idx="25" hasCustomPrompt="1"/>
          </p:nvPr>
        </p:nvSpPr>
        <p:spPr>
          <a:xfrm>
            <a:off x="4191000" y="1676400"/>
            <a:ext cx="3657600" cy="324044"/>
          </a:xfrm>
        </p:spPr>
        <p:txBody>
          <a:bodyPr>
            <a:normAutofit/>
          </a:bodyPr>
          <a:lstStyle>
            <a:lvl1pPr marL="0" indent="0" algn="ctr">
              <a:buNone/>
              <a:defRPr sz="1600" b="1">
                <a:solidFill>
                  <a:schemeClr val="accent4"/>
                </a:solidFill>
              </a:defRPr>
            </a:lvl1pPr>
          </a:lstStyle>
          <a:p>
            <a:pPr lvl="0"/>
            <a:r>
              <a:rPr lang="en-US"/>
              <a:t>Lorem ipsum dolor</a:t>
            </a:r>
          </a:p>
        </p:txBody>
      </p:sp>
      <p:sp>
        <p:nvSpPr>
          <p:cNvPr id="19" name="Content Placeholder 17">
            <a:extLst>
              <a:ext uri="{FF2B5EF4-FFF2-40B4-BE49-F238E27FC236}">
                <a16:creationId xmlns:a16="http://schemas.microsoft.com/office/drawing/2014/main" id="{3030C0CE-889F-CC8A-4303-92370353D2E2}"/>
              </a:ext>
            </a:extLst>
          </p:cNvPr>
          <p:cNvSpPr>
            <a:spLocks noGrp="1"/>
          </p:cNvSpPr>
          <p:nvPr>
            <p:ph sz="quarter" idx="63"/>
          </p:nvPr>
        </p:nvSpPr>
        <p:spPr>
          <a:xfrm>
            <a:off x="990600" y="4191000"/>
            <a:ext cx="3721608"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20" name="Content Placeholder 17">
            <a:extLst>
              <a:ext uri="{FF2B5EF4-FFF2-40B4-BE49-F238E27FC236}">
                <a16:creationId xmlns:a16="http://schemas.microsoft.com/office/drawing/2014/main" id="{844A0222-CD13-C8B4-DD0E-7E60F0116F06}"/>
              </a:ext>
            </a:extLst>
          </p:cNvPr>
          <p:cNvSpPr>
            <a:spLocks noGrp="1"/>
          </p:cNvSpPr>
          <p:nvPr>
            <p:ph sz="quarter" idx="64"/>
          </p:nvPr>
        </p:nvSpPr>
        <p:spPr>
          <a:xfrm>
            <a:off x="7467600" y="41910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21" name="Content Placeholder 17">
            <a:extLst>
              <a:ext uri="{FF2B5EF4-FFF2-40B4-BE49-F238E27FC236}">
                <a16:creationId xmlns:a16="http://schemas.microsoft.com/office/drawing/2014/main" id="{79D3ED51-FC75-AC56-B538-71AE2ADC73ED}"/>
              </a:ext>
            </a:extLst>
          </p:cNvPr>
          <p:cNvSpPr>
            <a:spLocks noGrp="1"/>
          </p:cNvSpPr>
          <p:nvPr>
            <p:ph sz="quarter" idx="65"/>
          </p:nvPr>
        </p:nvSpPr>
        <p:spPr>
          <a:xfrm>
            <a:off x="4191000" y="2073089"/>
            <a:ext cx="3657600" cy="457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22" name="Content Placeholder 17">
            <a:extLst>
              <a:ext uri="{FF2B5EF4-FFF2-40B4-BE49-F238E27FC236}">
                <a16:creationId xmlns:a16="http://schemas.microsoft.com/office/drawing/2014/main" id="{0C8BEEDD-4B08-6A7C-D12B-67E9DC2DCBDC}"/>
              </a:ext>
            </a:extLst>
          </p:cNvPr>
          <p:cNvSpPr>
            <a:spLocks noGrp="1"/>
          </p:cNvSpPr>
          <p:nvPr>
            <p:ph sz="quarter" idx="66"/>
          </p:nvPr>
        </p:nvSpPr>
        <p:spPr>
          <a:xfrm>
            <a:off x="4191000" y="6248400"/>
            <a:ext cx="3657600" cy="457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E2936DA6-D1B6-A725-721E-257172B420E1}"/>
              </a:ext>
            </a:extLst>
          </p:cNvPr>
          <p:cNvSpPr>
            <a:spLocks noGrp="1"/>
          </p:cNvSpPr>
          <p:nvPr>
            <p:ph type="sldNum" sz="quarter" idx="67"/>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26286910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Five point pentagon">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marL="0" indent="0">
              <a:buFont typeface="Arial" panose="020B0604020202020204" pitchFamily="34" charset="0"/>
              <a:buNone/>
              <a:defRPr baseline="0"/>
            </a:lvl1pPr>
          </a:lstStyle>
          <a:p>
            <a:r>
              <a:rPr lang="en-US"/>
              <a:t>Five points - pentagon </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grpSp>
        <p:nvGrpSpPr>
          <p:cNvPr id="32" name="Group 31">
            <a:extLst>
              <a:ext uri="{FF2B5EF4-FFF2-40B4-BE49-F238E27FC236}">
                <a16:creationId xmlns:a16="http://schemas.microsoft.com/office/drawing/2014/main" id="{9982F7E7-70CA-4BF5-148B-AFC9AE54CA0D}"/>
              </a:ext>
            </a:extLst>
          </p:cNvPr>
          <p:cNvGrpSpPr/>
          <p:nvPr/>
        </p:nvGrpSpPr>
        <p:grpSpPr>
          <a:xfrm>
            <a:off x="785813" y="2306464"/>
            <a:ext cx="10620375" cy="3136912"/>
            <a:chOff x="815975" y="2306464"/>
            <a:chExt cx="10620375" cy="3136912"/>
          </a:xfrm>
        </p:grpSpPr>
        <p:cxnSp>
          <p:nvCxnSpPr>
            <p:cNvPr id="33" name="Straight Connector 32">
              <a:extLst>
                <a:ext uri="{FF2B5EF4-FFF2-40B4-BE49-F238E27FC236}">
                  <a16:creationId xmlns:a16="http://schemas.microsoft.com/office/drawing/2014/main" id="{CEC0FAF6-8996-AF17-DE35-194CE9BD3395}"/>
                </a:ext>
              </a:extLst>
            </p:cNvPr>
            <p:cNvCxnSpPr>
              <a:cxnSpLocks/>
            </p:cNvCxnSpPr>
            <p:nvPr/>
          </p:nvCxnSpPr>
          <p:spPr>
            <a:xfrm>
              <a:off x="6995461" y="2891910"/>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A2578AF-22FA-35F4-DB50-C2C5088D773F}"/>
                </a:ext>
              </a:extLst>
            </p:cNvPr>
            <p:cNvCxnSpPr>
              <a:cxnSpLocks/>
            </p:cNvCxnSpPr>
            <p:nvPr/>
          </p:nvCxnSpPr>
          <p:spPr>
            <a:xfrm flipH="1">
              <a:off x="815975" y="2877879"/>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C762C67-68F4-BDBE-9041-B29FC4FE8F5B}"/>
                </a:ext>
              </a:extLst>
            </p:cNvPr>
            <p:cNvCxnSpPr>
              <a:cxnSpLocks/>
            </p:cNvCxnSpPr>
            <p:nvPr/>
          </p:nvCxnSpPr>
          <p:spPr>
            <a:xfrm>
              <a:off x="6145778" y="4347986"/>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27C7533-9416-681F-0A73-06EBD12DD423}"/>
                </a:ext>
              </a:extLst>
            </p:cNvPr>
            <p:cNvCxnSpPr>
              <a:cxnSpLocks/>
            </p:cNvCxnSpPr>
            <p:nvPr/>
          </p:nvCxnSpPr>
          <p:spPr>
            <a:xfrm>
              <a:off x="6995461" y="4324008"/>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FE8AFED-0EB7-4B6B-2164-5EAFDA4DC125}"/>
                </a:ext>
              </a:extLst>
            </p:cNvPr>
            <p:cNvCxnSpPr>
              <a:cxnSpLocks/>
            </p:cNvCxnSpPr>
            <p:nvPr/>
          </p:nvCxnSpPr>
          <p:spPr>
            <a:xfrm flipH="1">
              <a:off x="815975" y="4309977"/>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FC3D9470-B9CD-DD51-F5FC-41D3670B2F63}"/>
                </a:ext>
              </a:extLst>
            </p:cNvPr>
            <p:cNvGrpSpPr/>
            <p:nvPr/>
          </p:nvGrpSpPr>
          <p:grpSpPr>
            <a:xfrm>
              <a:off x="4764868" y="2306464"/>
              <a:ext cx="2761819" cy="2629523"/>
              <a:chOff x="5517924" y="749427"/>
              <a:chExt cx="1691564" cy="1610535"/>
            </a:xfrm>
          </p:grpSpPr>
          <p:sp>
            <p:nvSpPr>
              <p:cNvPr id="49" name="Freeform 48">
                <a:extLst>
                  <a:ext uri="{FF2B5EF4-FFF2-40B4-BE49-F238E27FC236}">
                    <a16:creationId xmlns:a16="http://schemas.microsoft.com/office/drawing/2014/main" id="{F7600F85-5768-EC3B-83A4-2273DAE3E1A2}"/>
                  </a:ext>
                </a:extLst>
              </p:cNvPr>
              <p:cNvSpPr/>
              <p:nvPr/>
            </p:nvSpPr>
            <p:spPr>
              <a:xfrm>
                <a:off x="5868045" y="1869155"/>
                <a:ext cx="991322" cy="490807"/>
              </a:xfrm>
              <a:custGeom>
                <a:avLst/>
                <a:gdLst>
                  <a:gd name="connsiteX0" fmla="*/ 356403 w 991322"/>
                  <a:gd name="connsiteY0" fmla="*/ 0 h 490807"/>
                  <a:gd name="connsiteX1" fmla="*/ 0 w 991322"/>
                  <a:gd name="connsiteY1" fmla="*/ 490808 h 490807"/>
                  <a:gd name="connsiteX2" fmla="*/ 991323 w 991322"/>
                  <a:gd name="connsiteY2" fmla="*/ 490808 h 490807"/>
                  <a:gd name="connsiteX3" fmla="*/ 634920 w 991322"/>
                  <a:gd name="connsiteY3" fmla="*/ 0 h 490807"/>
                  <a:gd name="connsiteX4" fmla="*/ 356403 w 991322"/>
                  <a:gd name="connsiteY4" fmla="*/ 0 h 49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322" h="490807">
                    <a:moveTo>
                      <a:pt x="356403" y="0"/>
                    </a:moveTo>
                    <a:lnTo>
                      <a:pt x="0" y="490808"/>
                    </a:lnTo>
                    <a:lnTo>
                      <a:pt x="991323" y="490808"/>
                    </a:lnTo>
                    <a:lnTo>
                      <a:pt x="634920" y="0"/>
                    </a:lnTo>
                    <a:lnTo>
                      <a:pt x="356403" y="0"/>
                    </a:lnTo>
                    <a:close/>
                  </a:path>
                </a:pathLst>
              </a:custGeom>
              <a:solidFill>
                <a:schemeClr val="accent1"/>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0" name="Freeform 49">
                <a:extLst>
                  <a:ext uri="{FF2B5EF4-FFF2-40B4-BE49-F238E27FC236}">
                    <a16:creationId xmlns:a16="http://schemas.microsoft.com/office/drawing/2014/main" id="{CB3B4565-756A-94F4-6C47-8BD1BB42EB11}"/>
                  </a:ext>
                </a:extLst>
              </p:cNvPr>
              <p:cNvSpPr/>
              <p:nvPr/>
            </p:nvSpPr>
            <p:spPr>
              <a:xfrm>
                <a:off x="6546378" y="1385358"/>
                <a:ext cx="663110" cy="944387"/>
              </a:xfrm>
              <a:custGeom>
                <a:avLst/>
                <a:gdLst>
                  <a:gd name="connsiteX0" fmla="*/ 0 w 663110"/>
                  <a:gd name="connsiteY0" fmla="*/ 453661 h 944387"/>
                  <a:gd name="connsiteX1" fmla="*/ 356403 w 663110"/>
                  <a:gd name="connsiteY1" fmla="*/ 944388 h 944387"/>
                  <a:gd name="connsiteX2" fmla="*/ 663111 w 663110"/>
                  <a:gd name="connsiteY2" fmla="*/ 0 h 944387"/>
                  <a:gd name="connsiteX3" fmla="*/ 86503 w 663110"/>
                  <a:gd name="connsiteY3" fmla="*/ 187427 h 944387"/>
                  <a:gd name="connsiteX4" fmla="*/ 0 w 663110"/>
                  <a:gd name="connsiteY4" fmla="*/ 453661 h 94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110" h="944387">
                    <a:moveTo>
                      <a:pt x="0" y="453661"/>
                    </a:moveTo>
                    <a:lnTo>
                      <a:pt x="356403" y="944388"/>
                    </a:lnTo>
                    <a:lnTo>
                      <a:pt x="663111" y="0"/>
                    </a:lnTo>
                    <a:lnTo>
                      <a:pt x="86503" y="187427"/>
                    </a:lnTo>
                    <a:lnTo>
                      <a:pt x="0" y="453661"/>
                    </a:lnTo>
                    <a:close/>
                  </a:path>
                </a:pathLst>
              </a:custGeom>
              <a:solidFill>
                <a:schemeClr val="tx1"/>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1" name="Freeform 50">
                <a:extLst>
                  <a:ext uri="{FF2B5EF4-FFF2-40B4-BE49-F238E27FC236}">
                    <a16:creationId xmlns:a16="http://schemas.microsoft.com/office/drawing/2014/main" id="{B3F177A6-0E01-9C20-FBFC-9378F8DAC283}"/>
                  </a:ext>
                </a:extLst>
              </p:cNvPr>
              <p:cNvSpPr/>
              <p:nvPr/>
            </p:nvSpPr>
            <p:spPr>
              <a:xfrm>
                <a:off x="6390125" y="749427"/>
                <a:ext cx="804785" cy="772431"/>
              </a:xfrm>
              <a:custGeom>
                <a:avLst/>
                <a:gdLst>
                  <a:gd name="connsiteX0" fmla="*/ 228178 w 804785"/>
                  <a:gd name="connsiteY0" fmla="*/ 772432 h 772431"/>
                  <a:gd name="connsiteX1" fmla="*/ 804786 w 804785"/>
                  <a:gd name="connsiteY1" fmla="*/ 585005 h 772431"/>
                  <a:gd name="connsiteX2" fmla="*/ 0 w 804785"/>
                  <a:gd name="connsiteY2" fmla="*/ 0 h 772431"/>
                  <a:gd name="connsiteX3" fmla="*/ 0 w 804785"/>
                  <a:gd name="connsiteY3" fmla="*/ 606600 h 772431"/>
                  <a:gd name="connsiteX4" fmla="*/ 228178 w 804785"/>
                  <a:gd name="connsiteY4" fmla="*/ 772432 h 77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785" h="772431">
                    <a:moveTo>
                      <a:pt x="228178" y="772432"/>
                    </a:moveTo>
                    <a:lnTo>
                      <a:pt x="804786" y="585005"/>
                    </a:lnTo>
                    <a:lnTo>
                      <a:pt x="0" y="0"/>
                    </a:lnTo>
                    <a:lnTo>
                      <a:pt x="0" y="606600"/>
                    </a:lnTo>
                    <a:lnTo>
                      <a:pt x="228178" y="772432"/>
                    </a:lnTo>
                    <a:close/>
                  </a:path>
                </a:pathLst>
              </a:custGeom>
              <a:solidFill>
                <a:schemeClr val="bg2"/>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2" name="Freeform 51">
                <a:extLst>
                  <a:ext uri="{FF2B5EF4-FFF2-40B4-BE49-F238E27FC236}">
                    <a16:creationId xmlns:a16="http://schemas.microsoft.com/office/drawing/2014/main" id="{3063D270-6D87-F088-7B87-6968CCCB83D6}"/>
                  </a:ext>
                </a:extLst>
              </p:cNvPr>
              <p:cNvSpPr/>
              <p:nvPr/>
            </p:nvSpPr>
            <p:spPr>
              <a:xfrm>
                <a:off x="5517924" y="1385358"/>
                <a:ext cx="663110" cy="944387"/>
              </a:xfrm>
              <a:custGeom>
                <a:avLst/>
                <a:gdLst>
                  <a:gd name="connsiteX0" fmla="*/ 576608 w 663110"/>
                  <a:gd name="connsiteY0" fmla="*/ 187427 h 944387"/>
                  <a:gd name="connsiteX1" fmla="*/ 0 w 663110"/>
                  <a:gd name="connsiteY1" fmla="*/ 0 h 944387"/>
                  <a:gd name="connsiteX2" fmla="*/ 306708 w 663110"/>
                  <a:gd name="connsiteY2" fmla="*/ 944388 h 944387"/>
                  <a:gd name="connsiteX3" fmla="*/ 663111 w 663110"/>
                  <a:gd name="connsiteY3" fmla="*/ 453661 h 944387"/>
                  <a:gd name="connsiteX4" fmla="*/ 576608 w 663110"/>
                  <a:gd name="connsiteY4" fmla="*/ 187427 h 944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110" h="944387">
                    <a:moveTo>
                      <a:pt x="576608" y="187427"/>
                    </a:moveTo>
                    <a:lnTo>
                      <a:pt x="0" y="0"/>
                    </a:lnTo>
                    <a:lnTo>
                      <a:pt x="306708" y="944388"/>
                    </a:lnTo>
                    <a:lnTo>
                      <a:pt x="663111" y="453661"/>
                    </a:lnTo>
                    <a:lnTo>
                      <a:pt x="576608" y="187427"/>
                    </a:lnTo>
                    <a:close/>
                  </a:path>
                </a:pathLst>
              </a:custGeom>
              <a:solidFill>
                <a:schemeClr val="accent4"/>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3" name="Freeform 52">
                <a:extLst>
                  <a:ext uri="{FF2B5EF4-FFF2-40B4-BE49-F238E27FC236}">
                    <a16:creationId xmlns:a16="http://schemas.microsoft.com/office/drawing/2014/main" id="{90D87BBE-299A-DB19-240B-B8DE5E20D388}"/>
                  </a:ext>
                </a:extLst>
              </p:cNvPr>
              <p:cNvSpPr/>
              <p:nvPr/>
            </p:nvSpPr>
            <p:spPr>
              <a:xfrm>
                <a:off x="5532502" y="749427"/>
                <a:ext cx="804785" cy="772431"/>
              </a:xfrm>
              <a:custGeom>
                <a:avLst/>
                <a:gdLst>
                  <a:gd name="connsiteX0" fmla="*/ 804786 w 804785"/>
                  <a:gd name="connsiteY0" fmla="*/ 606600 h 772431"/>
                  <a:gd name="connsiteX1" fmla="*/ 804786 w 804785"/>
                  <a:gd name="connsiteY1" fmla="*/ 0 h 772431"/>
                  <a:gd name="connsiteX2" fmla="*/ 0 w 804785"/>
                  <a:gd name="connsiteY2" fmla="*/ 585005 h 772431"/>
                  <a:gd name="connsiteX3" fmla="*/ 576608 w 804785"/>
                  <a:gd name="connsiteY3" fmla="*/ 772432 h 772431"/>
                  <a:gd name="connsiteX4" fmla="*/ 804786 w 804785"/>
                  <a:gd name="connsiteY4" fmla="*/ 606600 h 77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785" h="772431">
                    <a:moveTo>
                      <a:pt x="804786" y="606600"/>
                    </a:moveTo>
                    <a:lnTo>
                      <a:pt x="804786" y="0"/>
                    </a:lnTo>
                    <a:lnTo>
                      <a:pt x="0" y="585005"/>
                    </a:lnTo>
                    <a:lnTo>
                      <a:pt x="576608" y="772432"/>
                    </a:lnTo>
                    <a:lnTo>
                      <a:pt x="804786" y="606600"/>
                    </a:lnTo>
                    <a:close/>
                  </a:path>
                </a:pathLst>
              </a:custGeom>
              <a:solidFill>
                <a:schemeClr val="tx2"/>
              </a:solidFill>
              <a:ln w="8054" cap="flat">
                <a:noFill/>
                <a:prstDash val="solid"/>
                <a:miter/>
              </a:ln>
            </p:spPr>
            <p:txBody>
              <a:bodyPr rtlCol="0" anchor="ctr"/>
              <a:lstStyle/>
              <a:p>
                <a:pPr marL="0" indent="0">
                  <a:buFont typeface="Arial" panose="020B0604020202020204" pitchFamily="34" charset="0"/>
                  <a:buNone/>
                </a:pPr>
                <a:endParaRPr lang="en-US"/>
              </a:p>
            </p:txBody>
          </p:sp>
        </p:grpSp>
      </p:grpSp>
      <p:sp>
        <p:nvSpPr>
          <p:cNvPr id="55" name="Text Placeholder 49">
            <a:extLst>
              <a:ext uri="{FF2B5EF4-FFF2-40B4-BE49-F238E27FC236}">
                <a16:creationId xmlns:a16="http://schemas.microsoft.com/office/drawing/2014/main" id="{065EAEF4-DD08-DC06-4CC6-70E3A855AF9E}"/>
              </a:ext>
            </a:extLst>
          </p:cNvPr>
          <p:cNvSpPr>
            <a:spLocks noGrp="1"/>
          </p:cNvSpPr>
          <p:nvPr>
            <p:ph type="body" sz="quarter" idx="23" hasCustomPrompt="1"/>
          </p:nvPr>
        </p:nvSpPr>
        <p:spPr>
          <a:xfrm>
            <a:off x="4267200" y="5524543"/>
            <a:ext cx="3657600" cy="282497"/>
          </a:xfrm>
        </p:spPr>
        <p:txBody>
          <a:bodyPr>
            <a:normAutofit/>
          </a:bodyPr>
          <a:lstStyle>
            <a:lvl1pPr marL="0" indent="0" algn="ctr">
              <a:buNone/>
              <a:defRPr sz="1400" b="1">
                <a:solidFill>
                  <a:schemeClr val="accent1"/>
                </a:solidFill>
              </a:defRPr>
            </a:lvl1pPr>
          </a:lstStyle>
          <a:p>
            <a:pPr lvl="0"/>
            <a:r>
              <a:rPr lang="en-US"/>
              <a:t>Lorem ipsum dolor</a:t>
            </a:r>
          </a:p>
        </p:txBody>
      </p:sp>
      <p:sp>
        <p:nvSpPr>
          <p:cNvPr id="57" name="Text Placeholder 49">
            <a:extLst>
              <a:ext uri="{FF2B5EF4-FFF2-40B4-BE49-F238E27FC236}">
                <a16:creationId xmlns:a16="http://schemas.microsoft.com/office/drawing/2014/main" id="{D7B2150D-3C24-DF90-F494-72C8594F2027}"/>
              </a:ext>
            </a:extLst>
          </p:cNvPr>
          <p:cNvSpPr>
            <a:spLocks noGrp="1"/>
          </p:cNvSpPr>
          <p:nvPr>
            <p:ph type="body" sz="quarter" idx="25" hasCustomPrompt="1"/>
          </p:nvPr>
        </p:nvSpPr>
        <p:spPr>
          <a:xfrm>
            <a:off x="914400" y="2595382"/>
            <a:ext cx="3657600" cy="282497"/>
          </a:xfrm>
        </p:spPr>
        <p:txBody>
          <a:bodyPr>
            <a:normAutofit/>
          </a:bodyPr>
          <a:lstStyle>
            <a:lvl1pPr marL="0" indent="0" algn="l">
              <a:buNone/>
              <a:defRPr sz="1400" b="1">
                <a:solidFill>
                  <a:schemeClr val="tx2"/>
                </a:solidFill>
              </a:defRPr>
            </a:lvl1pPr>
          </a:lstStyle>
          <a:p>
            <a:pPr lvl="0"/>
            <a:r>
              <a:rPr lang="en-US"/>
              <a:t>Lorem ipsum dolor</a:t>
            </a:r>
          </a:p>
        </p:txBody>
      </p:sp>
      <p:sp>
        <p:nvSpPr>
          <p:cNvPr id="59" name="Text Placeholder 49">
            <a:extLst>
              <a:ext uri="{FF2B5EF4-FFF2-40B4-BE49-F238E27FC236}">
                <a16:creationId xmlns:a16="http://schemas.microsoft.com/office/drawing/2014/main" id="{E0192D6A-04A8-297B-1B08-F66247B573CD}"/>
              </a:ext>
            </a:extLst>
          </p:cNvPr>
          <p:cNvSpPr>
            <a:spLocks noGrp="1"/>
          </p:cNvSpPr>
          <p:nvPr>
            <p:ph type="body" sz="quarter" idx="27" hasCustomPrompt="1"/>
          </p:nvPr>
        </p:nvSpPr>
        <p:spPr>
          <a:xfrm>
            <a:off x="914400" y="4051738"/>
            <a:ext cx="3657600" cy="282497"/>
          </a:xfrm>
        </p:spPr>
        <p:txBody>
          <a:bodyPr>
            <a:normAutofit/>
          </a:bodyPr>
          <a:lstStyle>
            <a:lvl1pPr marL="0" indent="0" algn="l">
              <a:buNone/>
              <a:defRPr sz="1400" b="1">
                <a:solidFill>
                  <a:schemeClr val="accent4">
                    <a:lumMod val="75000"/>
                  </a:schemeClr>
                </a:solidFill>
              </a:defRPr>
            </a:lvl1pPr>
          </a:lstStyle>
          <a:p>
            <a:pPr lvl="0"/>
            <a:r>
              <a:rPr lang="en-US"/>
              <a:t>Lorem ipsum dolor</a:t>
            </a:r>
          </a:p>
        </p:txBody>
      </p:sp>
      <p:sp>
        <p:nvSpPr>
          <p:cNvPr id="61" name="Text Placeholder 49">
            <a:extLst>
              <a:ext uri="{FF2B5EF4-FFF2-40B4-BE49-F238E27FC236}">
                <a16:creationId xmlns:a16="http://schemas.microsoft.com/office/drawing/2014/main" id="{4EC3D775-4734-E994-CAEC-41BE91C51517}"/>
              </a:ext>
            </a:extLst>
          </p:cNvPr>
          <p:cNvSpPr>
            <a:spLocks noGrp="1"/>
          </p:cNvSpPr>
          <p:nvPr>
            <p:ph type="body" sz="quarter" idx="29" hasCustomPrompt="1"/>
          </p:nvPr>
        </p:nvSpPr>
        <p:spPr>
          <a:xfrm>
            <a:off x="7696200" y="2595382"/>
            <a:ext cx="3657600" cy="282497"/>
          </a:xfrm>
        </p:spPr>
        <p:txBody>
          <a:bodyPr>
            <a:normAutofit/>
          </a:bodyPr>
          <a:lstStyle>
            <a:lvl1pPr marL="0" indent="0" algn="r">
              <a:buNone/>
              <a:defRPr sz="1400" b="1">
                <a:solidFill>
                  <a:schemeClr val="accent4"/>
                </a:solidFill>
              </a:defRPr>
            </a:lvl1pPr>
          </a:lstStyle>
          <a:p>
            <a:pPr lvl="0"/>
            <a:r>
              <a:rPr lang="en-US"/>
              <a:t>Lorem ipsum dolor</a:t>
            </a:r>
          </a:p>
        </p:txBody>
      </p:sp>
      <p:sp>
        <p:nvSpPr>
          <p:cNvPr id="63" name="Text Placeholder 49">
            <a:extLst>
              <a:ext uri="{FF2B5EF4-FFF2-40B4-BE49-F238E27FC236}">
                <a16:creationId xmlns:a16="http://schemas.microsoft.com/office/drawing/2014/main" id="{D2168063-C5AE-D59C-DE7C-17B224056CDD}"/>
              </a:ext>
            </a:extLst>
          </p:cNvPr>
          <p:cNvSpPr>
            <a:spLocks noGrp="1"/>
          </p:cNvSpPr>
          <p:nvPr>
            <p:ph type="body" sz="quarter" idx="31" hasCustomPrompt="1"/>
          </p:nvPr>
        </p:nvSpPr>
        <p:spPr>
          <a:xfrm>
            <a:off x="7696200" y="4051738"/>
            <a:ext cx="3657600" cy="282497"/>
          </a:xfrm>
        </p:spPr>
        <p:txBody>
          <a:bodyPr>
            <a:normAutofit/>
          </a:bodyPr>
          <a:lstStyle>
            <a:lvl1pPr marL="0" indent="0" algn="r">
              <a:buNone/>
              <a:defRPr sz="1400" b="1">
                <a:solidFill>
                  <a:schemeClr val="tx1"/>
                </a:solidFill>
              </a:defRPr>
            </a:lvl1pPr>
          </a:lstStyle>
          <a:p>
            <a:pPr lvl="0"/>
            <a:r>
              <a:rPr lang="en-US"/>
              <a:t>Lorem ipsum dolor</a:t>
            </a:r>
          </a:p>
        </p:txBody>
      </p:sp>
      <p:sp>
        <p:nvSpPr>
          <p:cNvPr id="3" name="Content Placeholder 17">
            <a:extLst>
              <a:ext uri="{FF2B5EF4-FFF2-40B4-BE49-F238E27FC236}">
                <a16:creationId xmlns:a16="http://schemas.microsoft.com/office/drawing/2014/main" id="{0F3C5750-999E-8492-E767-548AC74AC1C4}"/>
              </a:ext>
            </a:extLst>
          </p:cNvPr>
          <p:cNvSpPr>
            <a:spLocks noGrp="1"/>
          </p:cNvSpPr>
          <p:nvPr>
            <p:ph sz="quarter" idx="63"/>
          </p:nvPr>
        </p:nvSpPr>
        <p:spPr>
          <a:xfrm>
            <a:off x="914400" y="29718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0" name="Content Placeholder 17">
            <a:extLst>
              <a:ext uri="{FF2B5EF4-FFF2-40B4-BE49-F238E27FC236}">
                <a16:creationId xmlns:a16="http://schemas.microsoft.com/office/drawing/2014/main" id="{0075E05A-D203-024D-A2A2-A35D946715BA}"/>
              </a:ext>
            </a:extLst>
          </p:cNvPr>
          <p:cNvSpPr>
            <a:spLocks noGrp="1"/>
          </p:cNvSpPr>
          <p:nvPr>
            <p:ph sz="quarter" idx="65"/>
          </p:nvPr>
        </p:nvSpPr>
        <p:spPr>
          <a:xfrm>
            <a:off x="7696200" y="29718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6" name="Content Placeholder 17">
            <a:extLst>
              <a:ext uri="{FF2B5EF4-FFF2-40B4-BE49-F238E27FC236}">
                <a16:creationId xmlns:a16="http://schemas.microsoft.com/office/drawing/2014/main" id="{0AAA2600-1C1B-C69E-B3BA-B89A0ADAEBE4}"/>
              </a:ext>
            </a:extLst>
          </p:cNvPr>
          <p:cNvSpPr>
            <a:spLocks noGrp="1"/>
          </p:cNvSpPr>
          <p:nvPr>
            <p:ph sz="quarter" idx="66"/>
          </p:nvPr>
        </p:nvSpPr>
        <p:spPr>
          <a:xfrm>
            <a:off x="914400" y="44196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7" name="Content Placeholder 17">
            <a:extLst>
              <a:ext uri="{FF2B5EF4-FFF2-40B4-BE49-F238E27FC236}">
                <a16:creationId xmlns:a16="http://schemas.microsoft.com/office/drawing/2014/main" id="{50F00730-FCDD-B79A-94E7-BD4AFBDB145F}"/>
              </a:ext>
            </a:extLst>
          </p:cNvPr>
          <p:cNvSpPr>
            <a:spLocks noGrp="1"/>
          </p:cNvSpPr>
          <p:nvPr>
            <p:ph sz="quarter" idx="67"/>
          </p:nvPr>
        </p:nvSpPr>
        <p:spPr>
          <a:xfrm>
            <a:off x="7696200" y="44196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8" name="Content Placeholder 17">
            <a:extLst>
              <a:ext uri="{FF2B5EF4-FFF2-40B4-BE49-F238E27FC236}">
                <a16:creationId xmlns:a16="http://schemas.microsoft.com/office/drawing/2014/main" id="{946AC224-FDB3-4048-3D0F-EB1A4A4DF9DC}"/>
              </a:ext>
            </a:extLst>
          </p:cNvPr>
          <p:cNvSpPr>
            <a:spLocks noGrp="1"/>
          </p:cNvSpPr>
          <p:nvPr>
            <p:ph sz="quarter" idx="68"/>
          </p:nvPr>
        </p:nvSpPr>
        <p:spPr>
          <a:xfrm>
            <a:off x="4267200" y="58674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7330C173-D577-DBFA-4A6B-758B4C5D61CE}"/>
              </a:ext>
            </a:extLst>
          </p:cNvPr>
          <p:cNvSpPr>
            <a:spLocks noGrp="1"/>
          </p:cNvSpPr>
          <p:nvPr>
            <p:ph type="sldNum" sz="quarter" idx="69"/>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32597166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ix point hexagon">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marL="0" indent="0">
              <a:buFont typeface="Arial" panose="020B0604020202020204" pitchFamily="34" charset="0"/>
              <a:buNone/>
              <a:defRPr baseline="0"/>
            </a:lvl1pPr>
          </a:lstStyle>
          <a:p>
            <a:r>
              <a:rPr lang="en-US"/>
              <a:t>Six points - hexagon</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41437"/>
            <a:ext cx="10621792" cy="330340"/>
          </a:xfrm>
        </p:spPr>
        <p:txBody>
          <a:bodyPr rIns="0"/>
          <a:lstStyle>
            <a:lvl1pPr marL="0" indent="0">
              <a:spcBef>
                <a:spcPts val="0"/>
              </a:spcBef>
              <a:buNone/>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pPr marL="0" indent="0">
                <a:buFont typeface="Arial" panose="020B0604020202020204" pitchFamily="34" charset="0"/>
                <a:buNone/>
              </a:pPr>
              <a:endParaRPr lang="en-US"/>
            </a:p>
          </p:txBody>
        </p:sp>
      </p:grpSp>
      <p:grpSp>
        <p:nvGrpSpPr>
          <p:cNvPr id="32" name="Group 31">
            <a:extLst>
              <a:ext uri="{FF2B5EF4-FFF2-40B4-BE49-F238E27FC236}">
                <a16:creationId xmlns:a16="http://schemas.microsoft.com/office/drawing/2014/main" id="{529A6C24-BAAB-0684-EBE2-6759201829BB}"/>
              </a:ext>
            </a:extLst>
          </p:cNvPr>
          <p:cNvGrpSpPr/>
          <p:nvPr/>
        </p:nvGrpSpPr>
        <p:grpSpPr>
          <a:xfrm>
            <a:off x="815975" y="2337351"/>
            <a:ext cx="10620375" cy="3331825"/>
            <a:chOff x="815975" y="2032551"/>
            <a:chExt cx="10620375" cy="3331825"/>
          </a:xfrm>
        </p:grpSpPr>
        <p:cxnSp>
          <p:nvCxnSpPr>
            <p:cNvPr id="56" name="Straight Connector 55">
              <a:extLst>
                <a:ext uri="{FF2B5EF4-FFF2-40B4-BE49-F238E27FC236}">
                  <a16:creationId xmlns:a16="http://schemas.microsoft.com/office/drawing/2014/main" id="{84549077-8C63-7ADD-8836-74348AB7C9B1}"/>
                </a:ext>
              </a:extLst>
            </p:cNvPr>
            <p:cNvCxnSpPr>
              <a:cxnSpLocks/>
            </p:cNvCxnSpPr>
            <p:nvPr/>
          </p:nvCxnSpPr>
          <p:spPr>
            <a:xfrm flipV="1">
              <a:off x="6125454" y="2032551"/>
              <a:ext cx="0" cy="847344"/>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0B41AAA-CBBE-6DFA-984F-71E63893EFC9}"/>
                </a:ext>
              </a:extLst>
            </p:cNvPr>
            <p:cNvCxnSpPr>
              <a:cxnSpLocks/>
            </p:cNvCxnSpPr>
            <p:nvPr/>
          </p:nvCxnSpPr>
          <p:spPr>
            <a:xfrm>
              <a:off x="6995461" y="2977499"/>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EA28389-8E31-2964-B966-7D40D456A575}"/>
                </a:ext>
              </a:extLst>
            </p:cNvPr>
            <p:cNvCxnSpPr>
              <a:cxnSpLocks/>
            </p:cNvCxnSpPr>
            <p:nvPr/>
          </p:nvCxnSpPr>
          <p:spPr>
            <a:xfrm flipH="1">
              <a:off x="815975" y="2963468"/>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CA30902-AB6E-3782-F9D4-4F41087E663B}"/>
                </a:ext>
              </a:extLst>
            </p:cNvPr>
            <p:cNvCxnSpPr>
              <a:cxnSpLocks/>
            </p:cNvCxnSpPr>
            <p:nvPr/>
          </p:nvCxnSpPr>
          <p:spPr>
            <a:xfrm>
              <a:off x="6145778" y="4268986"/>
              <a:ext cx="0" cy="109539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56C31BE-013C-8689-C9DB-6BDA3EE6E339}"/>
                </a:ext>
              </a:extLst>
            </p:cNvPr>
            <p:cNvCxnSpPr>
              <a:cxnSpLocks/>
            </p:cNvCxnSpPr>
            <p:nvPr/>
          </p:nvCxnSpPr>
          <p:spPr>
            <a:xfrm>
              <a:off x="6995461" y="4409597"/>
              <a:ext cx="4440889"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2BB17F0-0023-5B1E-E111-1BD43FF4F82A}"/>
                </a:ext>
              </a:extLst>
            </p:cNvPr>
            <p:cNvCxnSpPr>
              <a:cxnSpLocks/>
            </p:cNvCxnSpPr>
            <p:nvPr/>
          </p:nvCxnSpPr>
          <p:spPr>
            <a:xfrm flipH="1">
              <a:off x="815975" y="4395566"/>
              <a:ext cx="4441007" cy="0"/>
            </a:xfrm>
            <a:prstGeom prst="line">
              <a:avLst/>
            </a:prstGeom>
            <a:ln w="9525">
              <a:solidFill>
                <a:schemeClr val="tx1"/>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5C5DA5BD-5C15-9FA7-6A21-DE4BCDEEBCC7}"/>
                </a:ext>
              </a:extLst>
            </p:cNvPr>
            <p:cNvGrpSpPr/>
            <p:nvPr/>
          </p:nvGrpSpPr>
          <p:grpSpPr>
            <a:xfrm>
              <a:off x="4561708" y="2277806"/>
              <a:ext cx="3168140" cy="2782036"/>
              <a:chOff x="7397879" y="730250"/>
              <a:chExt cx="1866261" cy="1638818"/>
            </a:xfrm>
          </p:grpSpPr>
          <p:sp>
            <p:nvSpPr>
              <p:cNvPr id="50" name="Freeform 49">
                <a:extLst>
                  <a:ext uri="{FF2B5EF4-FFF2-40B4-BE49-F238E27FC236}">
                    <a16:creationId xmlns:a16="http://schemas.microsoft.com/office/drawing/2014/main" id="{BF7E2AB7-E273-7D11-FF1E-686D88BB8DA2}"/>
                  </a:ext>
                </a:extLst>
              </p:cNvPr>
              <p:cNvSpPr/>
              <p:nvPr/>
            </p:nvSpPr>
            <p:spPr>
              <a:xfrm>
                <a:off x="8502365" y="752167"/>
                <a:ext cx="753882" cy="765743"/>
              </a:xfrm>
              <a:custGeom>
                <a:avLst/>
                <a:gdLst>
                  <a:gd name="connsiteX0" fmla="*/ 127258 w 753882"/>
                  <a:gd name="connsiteY0" fmla="*/ 765744 h 765743"/>
                  <a:gd name="connsiteX1" fmla="*/ 753882 w 753882"/>
                  <a:gd name="connsiteY1" fmla="*/ 764213 h 765743"/>
                  <a:gd name="connsiteX2" fmla="*/ 312909 w 753882"/>
                  <a:gd name="connsiteY2" fmla="*/ 0 h 765743"/>
                  <a:gd name="connsiteX3" fmla="*/ 0 w 753882"/>
                  <a:gd name="connsiteY3" fmla="*/ 545199 h 765743"/>
                  <a:gd name="connsiteX4" fmla="*/ 127258 w 753882"/>
                  <a:gd name="connsiteY4" fmla="*/ 765744 h 765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882" h="765743">
                    <a:moveTo>
                      <a:pt x="127258" y="765744"/>
                    </a:moveTo>
                    <a:lnTo>
                      <a:pt x="753882" y="764213"/>
                    </a:lnTo>
                    <a:lnTo>
                      <a:pt x="312909" y="0"/>
                    </a:lnTo>
                    <a:lnTo>
                      <a:pt x="0" y="545199"/>
                    </a:lnTo>
                    <a:lnTo>
                      <a:pt x="127258" y="765744"/>
                    </a:lnTo>
                    <a:close/>
                  </a:path>
                </a:pathLst>
              </a:custGeom>
              <a:solidFill>
                <a:schemeClr val="bg2"/>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1" name="Freeform 50">
                <a:extLst>
                  <a:ext uri="{FF2B5EF4-FFF2-40B4-BE49-F238E27FC236}">
                    <a16:creationId xmlns:a16="http://schemas.microsoft.com/office/drawing/2014/main" id="{DB611C49-D140-F25F-F43F-56E0012052A1}"/>
                  </a:ext>
                </a:extLst>
              </p:cNvPr>
              <p:cNvSpPr/>
              <p:nvPr/>
            </p:nvSpPr>
            <p:spPr>
              <a:xfrm>
                <a:off x="7400617" y="756679"/>
                <a:ext cx="755573" cy="764212"/>
              </a:xfrm>
              <a:custGeom>
                <a:avLst/>
                <a:gdLst>
                  <a:gd name="connsiteX0" fmla="*/ 755574 w 755573"/>
                  <a:gd name="connsiteY0" fmla="*/ 542137 h 764212"/>
                  <a:gd name="connsiteX1" fmla="*/ 440973 w 755573"/>
                  <a:gd name="connsiteY1" fmla="*/ 0 h 764212"/>
                  <a:gd name="connsiteX2" fmla="*/ 0 w 755573"/>
                  <a:gd name="connsiteY2" fmla="*/ 764213 h 764212"/>
                  <a:gd name="connsiteX3" fmla="*/ 628316 w 755573"/>
                  <a:gd name="connsiteY3" fmla="*/ 762682 h 764212"/>
                  <a:gd name="connsiteX4" fmla="*/ 755574 w 755573"/>
                  <a:gd name="connsiteY4" fmla="*/ 542137 h 764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573" h="764212">
                    <a:moveTo>
                      <a:pt x="755574" y="542137"/>
                    </a:moveTo>
                    <a:lnTo>
                      <a:pt x="440973" y="0"/>
                    </a:lnTo>
                    <a:lnTo>
                      <a:pt x="0" y="764213"/>
                    </a:lnTo>
                    <a:lnTo>
                      <a:pt x="628316" y="762682"/>
                    </a:lnTo>
                    <a:lnTo>
                      <a:pt x="755574" y="542137"/>
                    </a:lnTo>
                    <a:close/>
                  </a:path>
                </a:pathLst>
              </a:custGeom>
              <a:solidFill>
                <a:schemeClr val="accent4"/>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2" name="Freeform 51">
                <a:extLst>
                  <a:ext uri="{FF2B5EF4-FFF2-40B4-BE49-F238E27FC236}">
                    <a16:creationId xmlns:a16="http://schemas.microsoft.com/office/drawing/2014/main" id="{9A3FD2F2-AC0C-F3EA-5956-6E969BC4963B}"/>
                  </a:ext>
                </a:extLst>
              </p:cNvPr>
              <p:cNvSpPr/>
              <p:nvPr/>
            </p:nvSpPr>
            <p:spPr>
              <a:xfrm>
                <a:off x="7887338" y="1825401"/>
                <a:ext cx="890000" cy="543667"/>
              </a:xfrm>
              <a:custGeom>
                <a:avLst/>
                <a:gdLst>
                  <a:gd name="connsiteX0" fmla="*/ 312024 w 890000"/>
                  <a:gd name="connsiteY0" fmla="*/ 0 h 543667"/>
                  <a:gd name="connsiteX1" fmla="*/ 0 w 890000"/>
                  <a:gd name="connsiteY1" fmla="*/ 543668 h 543667"/>
                  <a:gd name="connsiteX2" fmla="*/ 890000 w 890000"/>
                  <a:gd name="connsiteY2" fmla="*/ 543668 h 543667"/>
                  <a:gd name="connsiteX3" fmla="*/ 574513 w 890000"/>
                  <a:gd name="connsiteY3" fmla="*/ 0 h 543667"/>
                  <a:gd name="connsiteX4" fmla="*/ 312024 w 890000"/>
                  <a:gd name="connsiteY4" fmla="*/ 0 h 543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000" h="543667">
                    <a:moveTo>
                      <a:pt x="312024" y="0"/>
                    </a:moveTo>
                    <a:lnTo>
                      <a:pt x="0" y="543668"/>
                    </a:lnTo>
                    <a:lnTo>
                      <a:pt x="890000" y="543668"/>
                    </a:lnTo>
                    <a:lnTo>
                      <a:pt x="574513" y="0"/>
                    </a:lnTo>
                    <a:lnTo>
                      <a:pt x="312024" y="0"/>
                    </a:lnTo>
                    <a:close/>
                  </a:path>
                </a:pathLst>
              </a:custGeom>
              <a:solidFill>
                <a:schemeClr val="accent5"/>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3" name="Freeform 52">
                <a:extLst>
                  <a:ext uri="{FF2B5EF4-FFF2-40B4-BE49-F238E27FC236}">
                    <a16:creationId xmlns:a16="http://schemas.microsoft.com/office/drawing/2014/main" id="{71D90DE7-F2BF-D3B6-8ABA-753BB64C7217}"/>
                  </a:ext>
                </a:extLst>
              </p:cNvPr>
              <p:cNvSpPr/>
              <p:nvPr/>
            </p:nvSpPr>
            <p:spPr>
              <a:xfrm>
                <a:off x="7887419" y="730250"/>
                <a:ext cx="879449" cy="543667"/>
              </a:xfrm>
              <a:custGeom>
                <a:avLst/>
                <a:gdLst>
                  <a:gd name="connsiteX0" fmla="*/ 567426 w 879449"/>
                  <a:gd name="connsiteY0" fmla="*/ 543668 h 543667"/>
                  <a:gd name="connsiteX1" fmla="*/ 879449 w 879449"/>
                  <a:gd name="connsiteY1" fmla="*/ 0 h 543667"/>
                  <a:gd name="connsiteX2" fmla="*/ 0 w 879449"/>
                  <a:gd name="connsiteY2" fmla="*/ 0 h 543667"/>
                  <a:gd name="connsiteX3" fmla="*/ 315487 w 879449"/>
                  <a:gd name="connsiteY3" fmla="*/ 543668 h 543667"/>
                  <a:gd name="connsiteX4" fmla="*/ 567426 w 879449"/>
                  <a:gd name="connsiteY4" fmla="*/ 543668 h 543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449" h="543667">
                    <a:moveTo>
                      <a:pt x="567426" y="543668"/>
                    </a:moveTo>
                    <a:lnTo>
                      <a:pt x="879449" y="0"/>
                    </a:lnTo>
                    <a:lnTo>
                      <a:pt x="0" y="0"/>
                    </a:lnTo>
                    <a:lnTo>
                      <a:pt x="315487" y="543668"/>
                    </a:lnTo>
                    <a:lnTo>
                      <a:pt x="567426" y="543668"/>
                    </a:lnTo>
                    <a:close/>
                  </a:path>
                </a:pathLst>
              </a:custGeom>
              <a:solidFill>
                <a:schemeClr val="accent1"/>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4" name="Freeform 53">
                <a:extLst>
                  <a:ext uri="{FF2B5EF4-FFF2-40B4-BE49-F238E27FC236}">
                    <a16:creationId xmlns:a16="http://schemas.microsoft.com/office/drawing/2014/main" id="{5416BCBB-81E0-E746-F180-1105A68A77D8}"/>
                  </a:ext>
                </a:extLst>
              </p:cNvPr>
              <p:cNvSpPr/>
              <p:nvPr/>
            </p:nvSpPr>
            <p:spPr>
              <a:xfrm>
                <a:off x="7397879" y="1572302"/>
                <a:ext cx="756540" cy="770256"/>
              </a:xfrm>
              <a:custGeom>
                <a:avLst/>
                <a:gdLst>
                  <a:gd name="connsiteX0" fmla="*/ 626625 w 756540"/>
                  <a:gd name="connsiteY0" fmla="*/ 0 h 770256"/>
                  <a:gd name="connsiteX1" fmla="*/ 0 w 756540"/>
                  <a:gd name="connsiteY1" fmla="*/ 1531 h 770256"/>
                  <a:gd name="connsiteX2" fmla="*/ 443711 w 756540"/>
                  <a:gd name="connsiteY2" fmla="*/ 770256 h 770256"/>
                  <a:gd name="connsiteX3" fmla="*/ 756540 w 756540"/>
                  <a:gd name="connsiteY3" fmla="*/ 225138 h 770256"/>
                  <a:gd name="connsiteX4" fmla="*/ 626625 w 756540"/>
                  <a:gd name="connsiteY4" fmla="*/ 0 h 770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540" h="770256">
                    <a:moveTo>
                      <a:pt x="626625" y="0"/>
                    </a:moveTo>
                    <a:lnTo>
                      <a:pt x="0" y="1531"/>
                    </a:lnTo>
                    <a:lnTo>
                      <a:pt x="443711" y="770256"/>
                    </a:lnTo>
                    <a:lnTo>
                      <a:pt x="756540" y="225138"/>
                    </a:lnTo>
                    <a:lnTo>
                      <a:pt x="626625" y="0"/>
                    </a:lnTo>
                    <a:close/>
                  </a:path>
                </a:pathLst>
              </a:custGeom>
              <a:solidFill>
                <a:schemeClr val="tx2"/>
              </a:solidFill>
              <a:ln w="8054" cap="flat">
                <a:noFill/>
                <a:prstDash val="solid"/>
                <a:miter/>
              </a:ln>
            </p:spPr>
            <p:txBody>
              <a:bodyPr rtlCol="0" anchor="ctr"/>
              <a:lstStyle/>
              <a:p>
                <a:pPr marL="0" indent="0">
                  <a:buFont typeface="Arial" panose="020B0604020202020204" pitchFamily="34" charset="0"/>
                  <a:buNone/>
                </a:pPr>
                <a:endParaRPr lang="en-US"/>
              </a:p>
            </p:txBody>
          </p:sp>
          <p:sp>
            <p:nvSpPr>
              <p:cNvPr id="55" name="Freeform 54">
                <a:extLst>
                  <a:ext uri="{FF2B5EF4-FFF2-40B4-BE49-F238E27FC236}">
                    <a16:creationId xmlns:a16="http://schemas.microsoft.com/office/drawing/2014/main" id="{EF22FEBA-171F-5F35-FF8B-AEA93595A3A0}"/>
                  </a:ext>
                </a:extLst>
              </p:cNvPr>
              <p:cNvSpPr/>
              <p:nvPr/>
            </p:nvSpPr>
            <p:spPr>
              <a:xfrm>
                <a:off x="8505828" y="1569240"/>
                <a:ext cx="758312" cy="768805"/>
              </a:xfrm>
              <a:custGeom>
                <a:avLst/>
                <a:gdLst>
                  <a:gd name="connsiteX0" fmla="*/ 0 w 758312"/>
                  <a:gd name="connsiteY0" fmla="*/ 226669 h 768805"/>
                  <a:gd name="connsiteX1" fmla="*/ 314682 w 758312"/>
                  <a:gd name="connsiteY1" fmla="*/ 768806 h 768805"/>
                  <a:gd name="connsiteX2" fmla="*/ 758312 w 758312"/>
                  <a:gd name="connsiteY2" fmla="*/ 0 h 768805"/>
                  <a:gd name="connsiteX3" fmla="*/ 129916 w 758312"/>
                  <a:gd name="connsiteY3" fmla="*/ 1531 h 768805"/>
                  <a:gd name="connsiteX4" fmla="*/ 0 w 758312"/>
                  <a:gd name="connsiteY4" fmla="*/ 226669 h 768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12" h="768805">
                    <a:moveTo>
                      <a:pt x="0" y="226669"/>
                    </a:moveTo>
                    <a:lnTo>
                      <a:pt x="314682" y="768806"/>
                    </a:lnTo>
                    <a:lnTo>
                      <a:pt x="758312" y="0"/>
                    </a:lnTo>
                    <a:lnTo>
                      <a:pt x="129916" y="1531"/>
                    </a:lnTo>
                    <a:lnTo>
                      <a:pt x="0" y="226669"/>
                    </a:lnTo>
                    <a:close/>
                  </a:path>
                </a:pathLst>
              </a:custGeom>
              <a:solidFill>
                <a:schemeClr val="tx1"/>
              </a:solidFill>
              <a:ln w="8054" cap="flat">
                <a:noFill/>
                <a:prstDash val="solid"/>
                <a:miter/>
              </a:ln>
            </p:spPr>
            <p:txBody>
              <a:bodyPr rtlCol="0" anchor="ctr"/>
              <a:lstStyle/>
              <a:p>
                <a:pPr marL="0" indent="0">
                  <a:buFont typeface="Arial" panose="020B0604020202020204" pitchFamily="34" charset="0"/>
                  <a:buNone/>
                </a:pPr>
                <a:endParaRPr lang="en-US"/>
              </a:p>
            </p:txBody>
          </p:sp>
        </p:grpSp>
      </p:grpSp>
      <p:sp>
        <p:nvSpPr>
          <p:cNvPr id="60" name="Text Placeholder 49">
            <a:extLst>
              <a:ext uri="{FF2B5EF4-FFF2-40B4-BE49-F238E27FC236}">
                <a16:creationId xmlns:a16="http://schemas.microsoft.com/office/drawing/2014/main" id="{1A3EB3BA-2E32-CE01-73B6-7B1747104B14}"/>
              </a:ext>
            </a:extLst>
          </p:cNvPr>
          <p:cNvSpPr>
            <a:spLocks noGrp="1"/>
          </p:cNvSpPr>
          <p:nvPr>
            <p:ph type="body" sz="quarter" idx="25" hasCustomPrompt="1"/>
          </p:nvPr>
        </p:nvSpPr>
        <p:spPr>
          <a:xfrm>
            <a:off x="914400" y="2992363"/>
            <a:ext cx="3657600" cy="282497"/>
          </a:xfrm>
        </p:spPr>
        <p:txBody>
          <a:bodyPr>
            <a:normAutofit/>
          </a:bodyPr>
          <a:lstStyle>
            <a:lvl1pPr marL="0" indent="0" algn="l">
              <a:buNone/>
              <a:defRPr sz="1400" b="1">
                <a:solidFill>
                  <a:schemeClr val="accent4">
                    <a:lumMod val="75000"/>
                  </a:schemeClr>
                </a:solidFill>
              </a:defRPr>
            </a:lvl1pPr>
          </a:lstStyle>
          <a:p>
            <a:pPr lvl="0"/>
            <a:r>
              <a:rPr lang="en-US"/>
              <a:t>Lorem ipsum dolor</a:t>
            </a:r>
          </a:p>
        </p:txBody>
      </p:sp>
      <p:sp>
        <p:nvSpPr>
          <p:cNvPr id="62" name="Text Placeholder 49">
            <a:extLst>
              <a:ext uri="{FF2B5EF4-FFF2-40B4-BE49-F238E27FC236}">
                <a16:creationId xmlns:a16="http://schemas.microsoft.com/office/drawing/2014/main" id="{A67F4953-ED25-FC75-A20A-7F3BC4396EF0}"/>
              </a:ext>
            </a:extLst>
          </p:cNvPr>
          <p:cNvSpPr>
            <a:spLocks noGrp="1"/>
          </p:cNvSpPr>
          <p:nvPr>
            <p:ph type="body" sz="quarter" idx="27" hasCustomPrompt="1"/>
          </p:nvPr>
        </p:nvSpPr>
        <p:spPr>
          <a:xfrm>
            <a:off x="914400" y="4448719"/>
            <a:ext cx="3657600" cy="282497"/>
          </a:xfrm>
        </p:spPr>
        <p:txBody>
          <a:bodyPr>
            <a:normAutofit/>
          </a:bodyPr>
          <a:lstStyle>
            <a:lvl1pPr marL="0" indent="0" algn="l">
              <a:buNone/>
              <a:defRPr sz="1400" b="1">
                <a:solidFill>
                  <a:schemeClr val="tx2"/>
                </a:solidFill>
              </a:defRPr>
            </a:lvl1pPr>
          </a:lstStyle>
          <a:p>
            <a:pPr lvl="0"/>
            <a:r>
              <a:rPr lang="en-US"/>
              <a:t>Lorem ipsum dolor</a:t>
            </a:r>
          </a:p>
        </p:txBody>
      </p:sp>
      <p:sp>
        <p:nvSpPr>
          <p:cNvPr id="64" name="Text Placeholder 49">
            <a:extLst>
              <a:ext uri="{FF2B5EF4-FFF2-40B4-BE49-F238E27FC236}">
                <a16:creationId xmlns:a16="http://schemas.microsoft.com/office/drawing/2014/main" id="{00C17830-FBA9-2FD8-515E-EEAB08573018}"/>
              </a:ext>
            </a:extLst>
          </p:cNvPr>
          <p:cNvSpPr>
            <a:spLocks noGrp="1"/>
          </p:cNvSpPr>
          <p:nvPr>
            <p:ph type="body" sz="quarter" idx="29" hasCustomPrompt="1"/>
          </p:nvPr>
        </p:nvSpPr>
        <p:spPr>
          <a:xfrm>
            <a:off x="7696200" y="2992363"/>
            <a:ext cx="3657600" cy="282497"/>
          </a:xfrm>
        </p:spPr>
        <p:txBody>
          <a:bodyPr>
            <a:normAutofit/>
          </a:bodyPr>
          <a:lstStyle>
            <a:lvl1pPr marL="0" indent="0" algn="r">
              <a:buNone/>
              <a:defRPr sz="1400" b="1">
                <a:solidFill>
                  <a:schemeClr val="accent4"/>
                </a:solidFill>
              </a:defRPr>
            </a:lvl1pPr>
          </a:lstStyle>
          <a:p>
            <a:pPr lvl="0"/>
            <a:r>
              <a:rPr lang="en-US"/>
              <a:t>Lorem ipsum dolor</a:t>
            </a:r>
          </a:p>
        </p:txBody>
      </p:sp>
      <p:sp>
        <p:nvSpPr>
          <p:cNvPr id="66" name="Text Placeholder 49">
            <a:extLst>
              <a:ext uri="{FF2B5EF4-FFF2-40B4-BE49-F238E27FC236}">
                <a16:creationId xmlns:a16="http://schemas.microsoft.com/office/drawing/2014/main" id="{C224497E-4393-BB1D-F792-E204F622C57B}"/>
              </a:ext>
            </a:extLst>
          </p:cNvPr>
          <p:cNvSpPr>
            <a:spLocks noGrp="1"/>
          </p:cNvSpPr>
          <p:nvPr>
            <p:ph type="body" sz="quarter" idx="31" hasCustomPrompt="1"/>
          </p:nvPr>
        </p:nvSpPr>
        <p:spPr>
          <a:xfrm>
            <a:off x="7696200" y="4448719"/>
            <a:ext cx="3657600" cy="282497"/>
          </a:xfrm>
        </p:spPr>
        <p:txBody>
          <a:bodyPr>
            <a:normAutofit/>
          </a:bodyPr>
          <a:lstStyle>
            <a:lvl1pPr marL="0" indent="0" algn="r">
              <a:buNone/>
              <a:defRPr sz="1400" b="1">
                <a:solidFill>
                  <a:schemeClr val="tx1"/>
                </a:solidFill>
              </a:defRPr>
            </a:lvl1pPr>
          </a:lstStyle>
          <a:p>
            <a:pPr lvl="0"/>
            <a:r>
              <a:rPr lang="en-US"/>
              <a:t>Lorem ipsum dolor</a:t>
            </a:r>
          </a:p>
        </p:txBody>
      </p:sp>
      <p:sp>
        <p:nvSpPr>
          <p:cNvPr id="68" name="Text Placeholder 49">
            <a:extLst>
              <a:ext uri="{FF2B5EF4-FFF2-40B4-BE49-F238E27FC236}">
                <a16:creationId xmlns:a16="http://schemas.microsoft.com/office/drawing/2014/main" id="{53EE0B44-7239-F56A-C82D-9B26C7A3DD48}"/>
              </a:ext>
            </a:extLst>
          </p:cNvPr>
          <p:cNvSpPr>
            <a:spLocks noGrp="1"/>
          </p:cNvSpPr>
          <p:nvPr>
            <p:ph type="body" sz="quarter" idx="33" hasCustomPrompt="1"/>
          </p:nvPr>
        </p:nvSpPr>
        <p:spPr>
          <a:xfrm>
            <a:off x="4297362" y="5773793"/>
            <a:ext cx="3657600" cy="282497"/>
          </a:xfrm>
        </p:spPr>
        <p:txBody>
          <a:bodyPr>
            <a:normAutofit/>
          </a:bodyPr>
          <a:lstStyle>
            <a:lvl1pPr marL="0" indent="0" algn="ctr">
              <a:buNone/>
              <a:defRPr sz="1400" b="1">
                <a:solidFill>
                  <a:schemeClr val="accent4">
                    <a:lumMod val="40000"/>
                    <a:lumOff val="60000"/>
                  </a:schemeClr>
                </a:solidFill>
              </a:defRPr>
            </a:lvl1pPr>
          </a:lstStyle>
          <a:p>
            <a:pPr lvl="0"/>
            <a:r>
              <a:rPr lang="en-US"/>
              <a:t>Lorem ipsum dolor</a:t>
            </a:r>
          </a:p>
        </p:txBody>
      </p:sp>
      <p:sp>
        <p:nvSpPr>
          <p:cNvPr id="70" name="Text Placeholder 49">
            <a:extLst>
              <a:ext uri="{FF2B5EF4-FFF2-40B4-BE49-F238E27FC236}">
                <a16:creationId xmlns:a16="http://schemas.microsoft.com/office/drawing/2014/main" id="{65E30090-D797-F8A4-3DAA-BF62BEC39ECA}"/>
              </a:ext>
            </a:extLst>
          </p:cNvPr>
          <p:cNvSpPr>
            <a:spLocks noGrp="1"/>
          </p:cNvSpPr>
          <p:nvPr>
            <p:ph type="body" sz="quarter" idx="35" hasCustomPrompt="1"/>
          </p:nvPr>
        </p:nvSpPr>
        <p:spPr>
          <a:xfrm>
            <a:off x="4297362" y="1676400"/>
            <a:ext cx="3657600" cy="282497"/>
          </a:xfrm>
        </p:spPr>
        <p:txBody>
          <a:bodyPr>
            <a:normAutofit/>
          </a:bodyPr>
          <a:lstStyle>
            <a:lvl1pPr marL="0" indent="0" algn="ctr">
              <a:buNone/>
              <a:defRPr sz="1400" b="1">
                <a:solidFill>
                  <a:schemeClr val="accent1"/>
                </a:solidFill>
              </a:defRPr>
            </a:lvl1pPr>
          </a:lstStyle>
          <a:p>
            <a:pPr lvl="0"/>
            <a:r>
              <a:rPr lang="en-US"/>
              <a:t>Lorem ipsum dolor</a:t>
            </a:r>
          </a:p>
        </p:txBody>
      </p:sp>
      <p:sp>
        <p:nvSpPr>
          <p:cNvPr id="3" name="Content Placeholder 17">
            <a:extLst>
              <a:ext uri="{FF2B5EF4-FFF2-40B4-BE49-F238E27FC236}">
                <a16:creationId xmlns:a16="http://schemas.microsoft.com/office/drawing/2014/main" id="{8018D6FB-84B8-6656-1958-EC93B6BB6A81}"/>
              </a:ext>
            </a:extLst>
          </p:cNvPr>
          <p:cNvSpPr>
            <a:spLocks noGrp="1"/>
          </p:cNvSpPr>
          <p:nvPr>
            <p:ph sz="quarter" idx="63"/>
          </p:nvPr>
        </p:nvSpPr>
        <p:spPr>
          <a:xfrm>
            <a:off x="914400" y="33528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0" name="Content Placeholder 17">
            <a:extLst>
              <a:ext uri="{FF2B5EF4-FFF2-40B4-BE49-F238E27FC236}">
                <a16:creationId xmlns:a16="http://schemas.microsoft.com/office/drawing/2014/main" id="{039F294F-4697-EA60-326C-0313625DD9E4}"/>
              </a:ext>
            </a:extLst>
          </p:cNvPr>
          <p:cNvSpPr>
            <a:spLocks noGrp="1"/>
          </p:cNvSpPr>
          <p:nvPr>
            <p:ph sz="quarter" idx="65"/>
          </p:nvPr>
        </p:nvSpPr>
        <p:spPr>
          <a:xfrm>
            <a:off x="7696200" y="33528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6" name="Content Placeholder 17">
            <a:extLst>
              <a:ext uri="{FF2B5EF4-FFF2-40B4-BE49-F238E27FC236}">
                <a16:creationId xmlns:a16="http://schemas.microsoft.com/office/drawing/2014/main" id="{E4EF4A07-04A9-4C41-85C0-9AAEA2AA9F79}"/>
              </a:ext>
            </a:extLst>
          </p:cNvPr>
          <p:cNvSpPr>
            <a:spLocks noGrp="1"/>
          </p:cNvSpPr>
          <p:nvPr>
            <p:ph sz="quarter" idx="66"/>
          </p:nvPr>
        </p:nvSpPr>
        <p:spPr>
          <a:xfrm>
            <a:off x="914400" y="48006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7" name="Content Placeholder 17">
            <a:extLst>
              <a:ext uri="{FF2B5EF4-FFF2-40B4-BE49-F238E27FC236}">
                <a16:creationId xmlns:a16="http://schemas.microsoft.com/office/drawing/2014/main" id="{508C45EF-EC43-18A8-EFCC-A3D16F4BD3BC}"/>
              </a:ext>
            </a:extLst>
          </p:cNvPr>
          <p:cNvSpPr>
            <a:spLocks noGrp="1"/>
          </p:cNvSpPr>
          <p:nvPr>
            <p:ph sz="quarter" idx="67"/>
          </p:nvPr>
        </p:nvSpPr>
        <p:spPr>
          <a:xfrm>
            <a:off x="7696200" y="4800600"/>
            <a:ext cx="3657600" cy="838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8" name="Content Placeholder 17">
            <a:extLst>
              <a:ext uri="{FF2B5EF4-FFF2-40B4-BE49-F238E27FC236}">
                <a16:creationId xmlns:a16="http://schemas.microsoft.com/office/drawing/2014/main" id="{BE020CF3-9BAB-B221-CD07-5F51CBC44D0D}"/>
              </a:ext>
            </a:extLst>
          </p:cNvPr>
          <p:cNvSpPr>
            <a:spLocks noGrp="1"/>
          </p:cNvSpPr>
          <p:nvPr>
            <p:ph sz="quarter" idx="68"/>
          </p:nvPr>
        </p:nvSpPr>
        <p:spPr>
          <a:xfrm>
            <a:off x="4297362" y="1981200"/>
            <a:ext cx="3657600" cy="457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19" name="Content Placeholder 17">
            <a:extLst>
              <a:ext uri="{FF2B5EF4-FFF2-40B4-BE49-F238E27FC236}">
                <a16:creationId xmlns:a16="http://schemas.microsoft.com/office/drawing/2014/main" id="{65A92143-8E2C-FEB0-63C4-184A9BF6D99D}"/>
              </a:ext>
            </a:extLst>
          </p:cNvPr>
          <p:cNvSpPr>
            <a:spLocks noGrp="1"/>
          </p:cNvSpPr>
          <p:nvPr>
            <p:ph sz="quarter" idx="69"/>
          </p:nvPr>
        </p:nvSpPr>
        <p:spPr>
          <a:xfrm>
            <a:off x="4297362" y="6096000"/>
            <a:ext cx="3657600" cy="457200"/>
          </a:xfrm>
        </p:spPr>
        <p:txBody>
          <a:bodyPr>
            <a:normAutofit/>
          </a:bodyPr>
          <a:lstStyle>
            <a:lvl1pPr>
              <a:defRPr sz="1400">
                <a:solidFill>
                  <a:schemeClr val="accent4"/>
                </a:solidFill>
              </a:defRPr>
            </a:lvl1pPr>
            <a:lvl3pPr>
              <a:defRPr sz="1400">
                <a:solidFill>
                  <a:schemeClr val="accent4"/>
                </a:solidFill>
              </a:defRPr>
            </a:lvl3pPr>
            <a:lvl4pPr>
              <a:defRPr sz="1400">
                <a:solidFill>
                  <a:schemeClr val="bg2"/>
                </a:solidFill>
              </a:defRPr>
            </a:lvl4pPr>
            <a:lvl5pPr>
              <a:defRPr sz="1400">
                <a:solidFill>
                  <a:schemeClr val="bg2"/>
                </a:solidFill>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F12ABBD9-ED4B-CEE3-083E-DE2565E7F9C9}"/>
              </a:ext>
            </a:extLst>
          </p:cNvPr>
          <p:cNvSpPr>
            <a:spLocks noGrp="1"/>
          </p:cNvSpPr>
          <p:nvPr>
            <p:ph type="sldNum" sz="quarter" idx="70"/>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7094555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hank you layout 1">
    <p:bg>
      <p:bgPr>
        <a:solidFill>
          <a:schemeClr val="tx1"/>
        </a:solidFill>
        <a:effectLst/>
      </p:bgPr>
    </p:bg>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839025" y="1391950"/>
            <a:ext cx="10393300" cy="1015663"/>
          </a:xfrm>
          <a:prstGeom prst="rect">
            <a:avLst/>
          </a:prstGeom>
        </p:spPr>
        <p:txBody>
          <a:bodyPr wrap="square" anchor="ctr">
            <a:spAutoFit/>
          </a:bodyPr>
          <a:lstStyle>
            <a:lvl1pPr marL="0" indent="0">
              <a:buNone/>
              <a:defRPr sz="6600" b="0" cap="none" baseline="0">
                <a:solidFill>
                  <a:schemeClr val="tx2"/>
                </a:solidFill>
              </a:defRPr>
            </a:lvl1pPr>
          </a:lstStyle>
          <a:p>
            <a:pPr lvl="0"/>
            <a:r>
              <a:rPr lang="en-GB"/>
              <a:t>Thank you</a:t>
            </a:r>
          </a:p>
        </p:txBody>
      </p:sp>
      <p:pic>
        <p:nvPicPr>
          <p:cNvPr id="4" name="Graphic 3">
            <a:extLst>
              <a:ext uri="{FF2B5EF4-FFF2-40B4-BE49-F238E27FC236}">
                <a16:creationId xmlns:a16="http://schemas.microsoft.com/office/drawing/2014/main" id="{6FD5B492-E22F-F4B6-4E54-00FF56A29740}"/>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10268442" y="650876"/>
            <a:ext cx="1232678" cy="518322"/>
          </a:xfrm>
          <a:prstGeom prst="rect">
            <a:avLst/>
          </a:prstGeom>
        </p:spPr>
      </p:pic>
      <p:sp>
        <p:nvSpPr>
          <p:cNvPr id="5" name="Text Placeholder 4">
            <a:extLst>
              <a:ext uri="{FF2B5EF4-FFF2-40B4-BE49-F238E27FC236}">
                <a16:creationId xmlns:a16="http://schemas.microsoft.com/office/drawing/2014/main" id="{3EEB8C43-C848-DE90-1566-2D3E4C5123AB}"/>
              </a:ext>
            </a:extLst>
          </p:cNvPr>
          <p:cNvSpPr>
            <a:spLocks noGrp="1"/>
          </p:cNvSpPr>
          <p:nvPr>
            <p:ph type="body" sz="quarter" idx="11" hasCustomPrompt="1"/>
          </p:nvPr>
        </p:nvSpPr>
        <p:spPr>
          <a:xfrm>
            <a:off x="839025" y="2842932"/>
            <a:ext cx="8065706" cy="355854"/>
          </a:xfrm>
        </p:spPr>
        <p:txBody>
          <a:bodyPr anchor="ctr"/>
          <a:lstStyle>
            <a:lvl1pPr marL="0" indent="0">
              <a:buNone/>
              <a:defRPr b="1">
                <a:solidFill>
                  <a:schemeClr val="bg1"/>
                </a:solidFill>
              </a:defRPr>
            </a:lvl1pPr>
          </a:lstStyle>
          <a:p>
            <a:pPr lvl="0"/>
            <a:r>
              <a:rPr lang="en-US"/>
              <a:t>Name</a:t>
            </a:r>
          </a:p>
        </p:txBody>
      </p:sp>
      <p:sp>
        <p:nvSpPr>
          <p:cNvPr id="6" name="Text Placeholder 4">
            <a:extLst>
              <a:ext uri="{FF2B5EF4-FFF2-40B4-BE49-F238E27FC236}">
                <a16:creationId xmlns:a16="http://schemas.microsoft.com/office/drawing/2014/main" id="{8041476A-8FF9-4034-8FB0-F3D7A6A135EC}"/>
              </a:ext>
            </a:extLst>
          </p:cNvPr>
          <p:cNvSpPr>
            <a:spLocks noGrp="1"/>
          </p:cNvSpPr>
          <p:nvPr>
            <p:ph type="body" sz="quarter" idx="12" hasCustomPrompt="1"/>
          </p:nvPr>
        </p:nvSpPr>
        <p:spPr>
          <a:xfrm>
            <a:off x="839025" y="3315372"/>
            <a:ext cx="8065706" cy="355854"/>
          </a:xfrm>
        </p:spPr>
        <p:txBody>
          <a:bodyPr anchor="ctr"/>
          <a:lstStyle>
            <a:lvl1pPr marL="0" indent="0">
              <a:buNone/>
              <a:defRPr>
                <a:solidFill>
                  <a:schemeClr val="bg1"/>
                </a:solidFill>
              </a:defRPr>
            </a:lvl1pPr>
          </a:lstStyle>
          <a:p>
            <a:pPr lvl="0"/>
            <a:r>
              <a:rPr lang="en-US"/>
              <a:t>Title</a:t>
            </a:r>
          </a:p>
        </p:txBody>
      </p:sp>
      <p:sp>
        <p:nvSpPr>
          <p:cNvPr id="8" name="Text Placeholder 4">
            <a:extLst>
              <a:ext uri="{FF2B5EF4-FFF2-40B4-BE49-F238E27FC236}">
                <a16:creationId xmlns:a16="http://schemas.microsoft.com/office/drawing/2014/main" id="{C15B972D-114C-6199-6A8D-0BF0E48C2C11}"/>
              </a:ext>
            </a:extLst>
          </p:cNvPr>
          <p:cNvSpPr>
            <a:spLocks noGrp="1"/>
          </p:cNvSpPr>
          <p:nvPr>
            <p:ph type="body" sz="quarter" idx="13" hasCustomPrompt="1"/>
          </p:nvPr>
        </p:nvSpPr>
        <p:spPr>
          <a:xfrm>
            <a:off x="839025" y="3742092"/>
            <a:ext cx="8065706" cy="736854"/>
          </a:xfrm>
        </p:spPr>
        <p:txBody>
          <a:bodyPr anchor="ctr"/>
          <a:lstStyle>
            <a:lvl1pPr marL="0" indent="0">
              <a:buNone/>
              <a:defRPr>
                <a:solidFill>
                  <a:schemeClr val="bg1"/>
                </a:solidFill>
              </a:defRPr>
            </a:lvl1pPr>
          </a:lstStyle>
          <a:p>
            <a:pPr lvl="0"/>
            <a:r>
              <a:rPr lang="en-US"/>
              <a:t>Address Line 1</a:t>
            </a:r>
          </a:p>
          <a:p>
            <a:pPr lvl="0"/>
            <a:r>
              <a:rPr lang="en-US"/>
              <a:t>Address Line 2</a:t>
            </a:r>
          </a:p>
        </p:txBody>
      </p:sp>
      <p:sp>
        <p:nvSpPr>
          <p:cNvPr id="10" name="Text Placeholder 4">
            <a:extLst>
              <a:ext uri="{FF2B5EF4-FFF2-40B4-BE49-F238E27FC236}">
                <a16:creationId xmlns:a16="http://schemas.microsoft.com/office/drawing/2014/main" id="{4E3DDED4-B3C0-E201-4CAB-7178200F3015}"/>
              </a:ext>
            </a:extLst>
          </p:cNvPr>
          <p:cNvSpPr>
            <a:spLocks noGrp="1"/>
          </p:cNvSpPr>
          <p:nvPr>
            <p:ph type="body" sz="quarter" idx="14" hasCustomPrompt="1"/>
          </p:nvPr>
        </p:nvSpPr>
        <p:spPr>
          <a:xfrm>
            <a:off x="839025" y="4558956"/>
            <a:ext cx="8065706" cy="355854"/>
          </a:xfrm>
        </p:spPr>
        <p:txBody>
          <a:bodyPr anchor="ctr"/>
          <a:lstStyle>
            <a:lvl1pPr marL="0" indent="0">
              <a:buNone/>
              <a:defRPr>
                <a:solidFill>
                  <a:schemeClr val="bg1"/>
                </a:solidFill>
              </a:defRPr>
            </a:lvl1pPr>
          </a:lstStyle>
          <a:p>
            <a:pPr lvl="0"/>
            <a:r>
              <a:rPr lang="en-US"/>
              <a:t>Cell</a:t>
            </a:r>
          </a:p>
        </p:txBody>
      </p:sp>
      <p:sp>
        <p:nvSpPr>
          <p:cNvPr id="11" name="Text Placeholder 4">
            <a:extLst>
              <a:ext uri="{FF2B5EF4-FFF2-40B4-BE49-F238E27FC236}">
                <a16:creationId xmlns:a16="http://schemas.microsoft.com/office/drawing/2014/main" id="{A1A10785-2503-6F3A-998A-965A0E2EC2C4}"/>
              </a:ext>
            </a:extLst>
          </p:cNvPr>
          <p:cNvSpPr>
            <a:spLocks noGrp="1"/>
          </p:cNvSpPr>
          <p:nvPr>
            <p:ph type="body" sz="quarter" idx="15" hasCustomPrompt="1"/>
          </p:nvPr>
        </p:nvSpPr>
        <p:spPr>
          <a:xfrm>
            <a:off x="839025" y="5031396"/>
            <a:ext cx="8065706" cy="355854"/>
          </a:xfrm>
        </p:spPr>
        <p:txBody>
          <a:bodyPr anchor="ctr"/>
          <a:lstStyle>
            <a:lvl1pPr marL="0" indent="0">
              <a:buNone/>
              <a:defRPr>
                <a:solidFill>
                  <a:schemeClr val="bg1"/>
                </a:solidFill>
              </a:defRPr>
            </a:lvl1pPr>
          </a:lstStyle>
          <a:p>
            <a:pPr lvl="0"/>
            <a:r>
              <a:rPr lang="en-US"/>
              <a:t>Email</a:t>
            </a:r>
          </a:p>
        </p:txBody>
      </p:sp>
      <p:pic>
        <p:nvPicPr>
          <p:cNvPr id="9" name="Graphic 8">
            <a:extLst>
              <a:ext uri="{FF2B5EF4-FFF2-40B4-BE49-F238E27FC236}">
                <a16:creationId xmlns:a16="http://schemas.microsoft.com/office/drawing/2014/main" id="{4777379C-2BE8-9CB4-109E-C35E6670B9C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3649" y="18981"/>
            <a:ext cx="12188351" cy="6839019"/>
          </a:xfrm>
          <a:prstGeom prst="rect">
            <a:avLst/>
          </a:prstGeom>
        </p:spPr>
      </p:pic>
    </p:spTree>
    <p:extLst>
      <p:ext uri="{BB962C8B-B14F-4D97-AF65-F5344CB8AC3E}">
        <p14:creationId xmlns:p14="http://schemas.microsoft.com/office/powerpoint/2010/main" val="26370675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Disclaimer slide – US">
    <p:bg>
      <p:bgPr>
        <a:solidFill>
          <a:schemeClr val="tx1"/>
        </a:solidFill>
        <a:effectLst/>
      </p:bgPr>
    </p:bg>
    <p:spTree>
      <p:nvGrpSpPr>
        <p:cNvPr id="1" name=""/>
        <p:cNvGrpSpPr/>
        <p:nvPr/>
      </p:nvGrpSpPr>
      <p:grpSpPr>
        <a:xfrm>
          <a:off x="0" y="0"/>
          <a:ext cx="0" cy="0"/>
          <a:chOff x="0" y="0"/>
          <a:chExt cx="0" cy="0"/>
        </a:xfrm>
      </p:grpSpPr>
      <p:sp>
        <p:nvSpPr>
          <p:cNvPr id="2" name="DisclaimerWhite">
            <a:extLst>
              <a:ext uri="{FF2B5EF4-FFF2-40B4-BE49-F238E27FC236}">
                <a16:creationId xmlns:a16="http://schemas.microsoft.com/office/drawing/2014/main" id="{246DB496-EF31-6BCE-489B-902B0C6C802B}"/>
              </a:ext>
            </a:extLst>
          </p:cNvPr>
          <p:cNvSpPr txBox="1">
            <a:spLocks/>
          </p:cNvSpPr>
          <p:nvPr>
            <p:custDataLst>
              <p:tags r:id="rId1"/>
            </p:custDataLst>
          </p:nvPr>
        </p:nvSpPr>
        <p:spPr bwMode="auto">
          <a:xfrm>
            <a:off x="815975" y="4820955"/>
            <a:ext cx="10685145" cy="1451799"/>
          </a:xfrm>
          <a:prstGeom prst="rect">
            <a:avLst/>
          </a:prstGeom>
          <a:noFill/>
          <a:ln w="9525" algn="ctr">
            <a:noFill/>
            <a:miter lim="800000"/>
            <a:headEnd/>
            <a:tailEnd/>
          </a:ln>
          <a:effectLst/>
        </p:spPr>
        <p:txBody>
          <a:bodyPr vert="horz" wrap="square" lIns="0" tIns="0" rIns="0" bIns="72000" numCol="1" anchor="b" anchorCtr="0" compatLnSpc="1">
            <a:prstTxWarp prst="textNoShape">
              <a:avLst/>
            </a:prstTxWarp>
            <a:spAutoFit/>
          </a:bodyPr>
          <a:lstStyle>
            <a:lvl1pPr marL="0" indent="0" algn="l" defTabSz="1701800" rtl="0" eaLnBrk="1" fontAlgn="base" hangingPunct="1">
              <a:lnSpc>
                <a:spcPct val="105000"/>
              </a:lnSpc>
              <a:spcBef>
                <a:spcPts val="0"/>
              </a:spcBef>
              <a:spcAft>
                <a:spcPts val="600"/>
              </a:spcAft>
              <a:buClr>
                <a:schemeClr val="tx1"/>
              </a:buClr>
              <a:buFont typeface="Wingdings 2" pitchFamily="18" charset="2"/>
              <a:buNone/>
              <a:defRPr sz="900">
                <a:solidFill>
                  <a:schemeClr val="tx1"/>
                </a:solidFill>
                <a:latin typeface="+mn-lt"/>
                <a:ea typeface="+mn-ea"/>
                <a:cs typeface="+mn-cs"/>
              </a:defRPr>
            </a:lvl1pPr>
            <a:lvl2pPr marL="182880" indent="-182880" algn="l" defTabSz="1701800" rtl="0" eaLnBrk="1" fontAlgn="base" hangingPunct="1">
              <a:lnSpc>
                <a:spcPct val="110000"/>
              </a:lnSpc>
              <a:spcBef>
                <a:spcPts val="0"/>
              </a:spcBef>
              <a:spcAft>
                <a:spcPts val="300"/>
              </a:spcAft>
              <a:buClr>
                <a:schemeClr val="tx1"/>
              </a:buClr>
              <a:buSzPct val="100000"/>
              <a:buFont typeface="Wingdings 2" pitchFamily="18" charset="2"/>
              <a:buChar char=""/>
              <a:defRPr sz="900">
                <a:solidFill>
                  <a:schemeClr val="tx1"/>
                </a:solidFill>
                <a:latin typeface="+mn-lt"/>
                <a:cs typeface="+mn-cs"/>
              </a:defRPr>
            </a:lvl2pPr>
            <a:lvl3pPr marL="32004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3pPr>
            <a:lvl4pPr marL="457200" indent="-137160" algn="l" defTabSz="1701800" rtl="0" eaLnBrk="1" fontAlgn="base" hangingPunct="1">
              <a:lnSpc>
                <a:spcPct val="110000"/>
              </a:lnSpc>
              <a:spcBef>
                <a:spcPct val="0"/>
              </a:spcBef>
              <a:spcAft>
                <a:spcPts val="300"/>
              </a:spcAft>
              <a:buClr>
                <a:schemeClr val="tx1"/>
              </a:buClr>
              <a:buFont typeface="Wingdings" panose="05000000000000000000" pitchFamily="2" charset="2"/>
              <a:buChar char="§"/>
              <a:defRPr sz="900">
                <a:solidFill>
                  <a:schemeClr val="tx1"/>
                </a:solidFill>
                <a:latin typeface="+mn-lt"/>
                <a:cs typeface="+mn-cs"/>
              </a:defRPr>
            </a:lvl4pPr>
            <a:lvl5pPr marL="59436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5pPr>
            <a:lvl6pPr marL="0" indent="0" algn="l" defTabSz="1701800" rtl="0" eaLnBrk="1" fontAlgn="base" hangingPunct="1">
              <a:lnSpc>
                <a:spcPct val="110000"/>
              </a:lnSpc>
              <a:spcBef>
                <a:spcPts val="1800"/>
              </a:spcBef>
              <a:spcAft>
                <a:spcPts val="0"/>
              </a:spcAft>
              <a:buClr>
                <a:schemeClr val="tx1"/>
              </a:buClr>
              <a:buFont typeface="Arial" pitchFamily="34" charset="0"/>
              <a:buNone/>
              <a:defRPr sz="2000">
                <a:solidFill>
                  <a:srgbClr val="002138"/>
                </a:solidFill>
                <a:latin typeface="+mn-lt"/>
                <a:cs typeface="+mn-cs"/>
              </a:defRPr>
            </a:lvl6pPr>
            <a:lvl7pPr marL="0" indent="0" algn="l" defTabSz="1701800" rtl="0" eaLnBrk="1" fontAlgn="base" hangingPunct="1">
              <a:lnSpc>
                <a:spcPct val="110000"/>
              </a:lnSpc>
              <a:spcBef>
                <a:spcPct val="0"/>
              </a:spcBef>
              <a:spcAft>
                <a:spcPts val="1200"/>
              </a:spcAft>
              <a:buClr>
                <a:schemeClr val="tx1"/>
              </a:buClr>
              <a:buFont typeface="Arial" pitchFamily="34" charset="0"/>
              <a:buNone/>
              <a:defRPr sz="1300">
                <a:solidFill>
                  <a:srgbClr val="00AEEC"/>
                </a:solidFill>
                <a:latin typeface="+mn-lt"/>
                <a:cs typeface="+mn-cs"/>
              </a:defRPr>
            </a:lvl7pPr>
            <a:lvl8pPr marL="0" indent="0" algn="l" defTabSz="1701800" rtl="0" eaLnBrk="1" fontAlgn="base" hangingPunct="1">
              <a:lnSpc>
                <a:spcPct val="110000"/>
              </a:lnSpc>
              <a:spcBef>
                <a:spcPts val="1200"/>
              </a:spcBef>
              <a:spcAft>
                <a:spcPts val="600"/>
              </a:spcAft>
              <a:buClr>
                <a:schemeClr val="tx1"/>
              </a:buClr>
              <a:buFont typeface="Arial" pitchFamily="34" charset="0"/>
              <a:buNone/>
              <a:defRPr sz="1000" b="1">
                <a:solidFill>
                  <a:schemeClr val="accent1"/>
                </a:solidFill>
                <a:latin typeface="+mn-lt"/>
                <a:cs typeface="+mn-cs"/>
              </a:defRPr>
            </a:lvl8pPr>
            <a:lvl9pPr marL="0" indent="0" algn="l" defTabSz="1701800" rtl="0" eaLnBrk="1" fontAlgn="base" hangingPunct="1">
              <a:lnSpc>
                <a:spcPct val="110000"/>
              </a:lnSpc>
              <a:spcBef>
                <a:spcPts val="600"/>
              </a:spcBef>
              <a:spcAft>
                <a:spcPts val="300"/>
              </a:spcAft>
              <a:buClr>
                <a:schemeClr val="tx1"/>
              </a:buClr>
              <a:buFont typeface="Arial" pitchFamily="34" charset="0"/>
              <a:buNone/>
              <a:defRPr sz="900" b="1">
                <a:solidFill>
                  <a:schemeClr val="tx1"/>
                </a:solidFill>
                <a:latin typeface="+mn-lt"/>
                <a:cs typeface="+mn-cs"/>
              </a:defRPr>
            </a:lvl9pPr>
          </a:lstStyle>
          <a:p>
            <a:pPr>
              <a:spcAft>
                <a:spcPts val="600"/>
              </a:spcAft>
            </a:pPr>
            <a:r>
              <a:rPr lang="en-US" sz="800">
                <a:solidFill>
                  <a:schemeClr val="bg1"/>
                </a:solidFill>
                <a:latin typeface="Arial" panose="020B0604020202020204" pitchFamily="34" charset="0"/>
                <a:cs typeface="Arial" panose="020B0604020202020204" pitchFamily="34" charset="0"/>
              </a:rPr>
              <a:t>This document contains general information, may be based on authorities that are subject to change, and is not a substitute for professional advice or services. This document does not constitute assurance, tax, consulting, business, financial, investment, legal or other professional advice, and you should consult a qualified professional advisor before taking any action based on the information herein. RSM US LLP, its affiliates and related entities are not responsible for any loss resulting from or relating to reliance on this document by any person. Internal Revenue Service rules require us to inform you that this communication may be deemed a solicitation to provide tax services.  This communication is being sent to individuals who have subscribed to receive it or who we believe would have an interest in the topics discussed.</a:t>
            </a:r>
          </a:p>
          <a:p>
            <a:pPr>
              <a:spcAft>
                <a:spcPts val="600"/>
              </a:spcAft>
            </a:pPr>
            <a:r>
              <a:rPr lang="en-US" sz="800">
                <a:solidFill>
                  <a:schemeClr val="bg1"/>
                </a:solidFill>
                <a:latin typeface="Arial" panose="020B0604020202020204" pitchFamily="34" charset="0"/>
                <a:cs typeface="Arial" panose="020B0604020202020204" pitchFamily="34" charset="0"/>
              </a:rPr>
              <a:t>RSM US LLP is a limited liability partnership and the U.S. member firm of RSM International, a global network of independent assurance, tax and consulting firms. The member firms of RSM International collaborate to provide services to global clients, but are separate and distinct legal entities that cannot obligate each other. Each member firm is responsible only for its own acts and omissions, and not those of any other party. Visit </a:t>
            </a:r>
            <a:r>
              <a:rPr lang="en-US" sz="800" err="1">
                <a:solidFill>
                  <a:schemeClr val="bg1"/>
                </a:solidFill>
                <a:latin typeface="Arial" panose="020B0604020202020204" pitchFamily="34" charset="0"/>
                <a:cs typeface="Arial" panose="020B0604020202020204" pitchFamily="34" charset="0"/>
              </a:rPr>
              <a:t>rsmus.com</a:t>
            </a:r>
            <a:r>
              <a:rPr lang="en-US" sz="800">
                <a:solidFill>
                  <a:schemeClr val="bg1"/>
                </a:solidFill>
                <a:latin typeface="Arial" panose="020B0604020202020204" pitchFamily="34" charset="0"/>
                <a:cs typeface="Arial" panose="020B0604020202020204" pitchFamily="34" charset="0"/>
              </a:rPr>
              <a:t>/</a:t>
            </a:r>
            <a:r>
              <a:rPr lang="en-US" sz="800" err="1">
                <a:solidFill>
                  <a:schemeClr val="bg1"/>
                </a:solidFill>
                <a:latin typeface="Arial" panose="020B0604020202020204" pitchFamily="34" charset="0"/>
                <a:cs typeface="Arial" panose="020B0604020202020204" pitchFamily="34" charset="0"/>
              </a:rPr>
              <a:t>aboutus</a:t>
            </a:r>
            <a:r>
              <a:rPr lang="en-US" sz="800">
                <a:solidFill>
                  <a:schemeClr val="bg1"/>
                </a:solidFill>
                <a:latin typeface="Arial" panose="020B0604020202020204" pitchFamily="34" charset="0"/>
                <a:cs typeface="Arial" panose="020B0604020202020204" pitchFamily="34" charset="0"/>
              </a:rPr>
              <a:t> for more information regarding RSM US LLP and RSM International. </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sz="800" kern="1200">
                <a:solidFill>
                  <a:schemeClr val="bg1"/>
                </a:solidFill>
                <a:effectLst/>
                <a:latin typeface="+mn-lt"/>
                <a:ea typeface="+mn-ea"/>
                <a:cs typeface="+mn-cs"/>
              </a:rPr>
              <a:t>RSM, the RSM logo and </a:t>
            </a:r>
            <a:r>
              <a:rPr lang="en-US" sz="800" i="1" kern="1200">
                <a:solidFill>
                  <a:schemeClr val="bg1"/>
                </a:solidFill>
                <a:effectLst/>
                <a:latin typeface="+mn-lt"/>
                <a:ea typeface="+mn-ea"/>
                <a:cs typeface="+mn-cs"/>
              </a:rPr>
              <a:t>the power of being understood </a:t>
            </a:r>
            <a:r>
              <a:rPr lang="en-US" sz="800" kern="1200">
                <a:solidFill>
                  <a:schemeClr val="bg1"/>
                </a:solidFill>
                <a:effectLst/>
                <a:latin typeface="+mn-lt"/>
                <a:ea typeface="+mn-ea"/>
                <a:cs typeface="+mn-cs"/>
              </a:rPr>
              <a:t>are registered trademarks of RSM International Association</a:t>
            </a:r>
            <a:r>
              <a:rPr lang="en-US" sz="800">
                <a:solidFill>
                  <a:schemeClr val="bg1"/>
                </a:solidFill>
                <a:latin typeface="Arial" panose="020B0604020202020204" pitchFamily="34" charset="0"/>
                <a:cs typeface="Arial" panose="020B0604020202020204" pitchFamily="34" charset="0"/>
              </a:rPr>
              <a:t>. </a:t>
            </a:r>
          </a:p>
          <a:p>
            <a:pPr>
              <a:spcAft>
                <a:spcPts val="600"/>
              </a:spcAft>
            </a:pPr>
            <a:r>
              <a:rPr lang="en-US" sz="800">
                <a:solidFill>
                  <a:schemeClr val="bg1"/>
                </a:solidFill>
                <a:latin typeface="Arial" panose="020B0604020202020204" pitchFamily="34" charset="0"/>
                <a:cs typeface="Arial" panose="020B0604020202020204" pitchFamily="34" charset="0"/>
              </a:rPr>
              <a:t>© 2025 RSM US LLP. All Rights Reserved.</a:t>
            </a:r>
          </a:p>
        </p:txBody>
      </p:sp>
      <p:pic>
        <p:nvPicPr>
          <p:cNvPr id="3" name="Graphic 2">
            <a:extLst>
              <a:ext uri="{FF2B5EF4-FFF2-40B4-BE49-F238E27FC236}">
                <a16:creationId xmlns:a16="http://schemas.microsoft.com/office/drawing/2014/main" id="{52E601E8-B767-0AE7-3083-9C1B02C9B57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68442" y="650876"/>
            <a:ext cx="1232678" cy="518322"/>
          </a:xfrm>
          <a:prstGeom prst="rect">
            <a:avLst/>
          </a:prstGeom>
        </p:spPr>
      </p:pic>
      <p:pic>
        <p:nvPicPr>
          <p:cNvPr id="4" name="Graphic 3">
            <a:extLst>
              <a:ext uri="{FF2B5EF4-FFF2-40B4-BE49-F238E27FC236}">
                <a16:creationId xmlns:a16="http://schemas.microsoft.com/office/drawing/2014/main" id="{CBA31D15-6615-B25D-66EC-476A1ED3F4B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22960" y="4343400"/>
            <a:ext cx="2264219" cy="273593"/>
          </a:xfrm>
          <a:prstGeom prst="rect">
            <a:avLst/>
          </a:prstGeom>
        </p:spPr>
      </p:pic>
    </p:spTree>
    <p:extLst>
      <p:ext uri="{BB962C8B-B14F-4D97-AF65-F5344CB8AC3E}">
        <p14:creationId xmlns:p14="http://schemas.microsoft.com/office/powerpoint/2010/main" val="255884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ayout 1">
    <p:bg>
      <p:bgPr>
        <a:solidFill>
          <a:schemeClr val="tx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05608BF-D0C9-1827-6F00-D95777FEBB08}"/>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r="1592" b="1592"/>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86DDE608-E50D-C6D3-805C-9551CAAD5128}"/>
              </a:ext>
            </a:extLst>
          </p:cNvPr>
          <p:cNvGrpSpPr/>
          <p:nvPr/>
        </p:nvGrpSpPr>
        <p:grpSpPr>
          <a:xfrm>
            <a:off x="10863102" y="309052"/>
            <a:ext cx="911847" cy="382707"/>
            <a:chOff x="7459170" y="481236"/>
            <a:chExt cx="2697427" cy="1132124"/>
          </a:xfrm>
          <a:solidFill>
            <a:schemeClr val="bg1"/>
          </a:solidFill>
        </p:grpSpPr>
        <p:sp>
          <p:nvSpPr>
            <p:cNvPr id="4" name="Freeform 3">
              <a:extLst>
                <a:ext uri="{FF2B5EF4-FFF2-40B4-BE49-F238E27FC236}">
                  <a16:creationId xmlns:a16="http://schemas.microsoft.com/office/drawing/2014/main" id="{B73EC08C-F1FE-96A2-71B8-E21972306AF6}"/>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6A72B32-BAAB-E273-4C4E-3DAC7882AD0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494451-19BC-EF9E-6D8F-9DC93E46CA81}"/>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0C3FE64-FEE4-E181-AF15-D84F4ABBA15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E551ED6-5823-E23E-8B9C-035AA7F54300}"/>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597E78-C23C-6454-D598-AC142272303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1A9D82-6FAC-9F32-A71A-5AA99E08F21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6072190" y="1604682"/>
            <a:ext cx="5169552" cy="553998"/>
          </a:xfrm>
          <a:prstGeom prst="rect">
            <a:avLst/>
          </a:prstGeom>
        </p:spPr>
        <p:txBody>
          <a:bodyPr vert="horz" wrap="square" lIns="0" tIns="0" rIns="0" bIns="0" rtlCol="0" anchor="t" anchorCtr="0">
            <a:spAutoFit/>
          </a:bodyPr>
          <a:lstStyle>
            <a:lvl1pPr>
              <a:defRPr baseline="0">
                <a:solidFill>
                  <a:schemeClr val="bg1"/>
                </a:solidFill>
              </a:defRPr>
            </a:lvl1pPr>
          </a:lstStyle>
          <a:p>
            <a:r>
              <a:rPr lang="en-US"/>
              <a:t>Agenda slide</a:t>
            </a:r>
            <a:endParaRPr lang="en-GB"/>
          </a:p>
        </p:txBody>
      </p:sp>
      <p:sp>
        <p:nvSpPr>
          <p:cNvPr id="3" name="Text Placeholder 14">
            <a:extLst>
              <a:ext uri="{FF2B5EF4-FFF2-40B4-BE49-F238E27FC236}">
                <a16:creationId xmlns:a16="http://schemas.microsoft.com/office/drawing/2014/main" id="{45E2D187-9385-8819-6B67-4A882884F045}"/>
              </a:ext>
            </a:extLst>
          </p:cNvPr>
          <p:cNvSpPr>
            <a:spLocks noGrp="1"/>
          </p:cNvSpPr>
          <p:nvPr>
            <p:ph type="body" sz="quarter" idx="26"/>
          </p:nvPr>
        </p:nvSpPr>
        <p:spPr>
          <a:xfrm>
            <a:off x="6072189" y="2458122"/>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DEB9CC22-662F-4327-8276-2D1087479AEC}"/>
              </a:ext>
            </a:extLst>
          </p:cNvPr>
          <p:cNvSpPr>
            <a:spLocks noGrp="1"/>
          </p:cNvSpPr>
          <p:nvPr>
            <p:ph type="body" sz="quarter" idx="27"/>
          </p:nvPr>
        </p:nvSpPr>
        <p:spPr>
          <a:xfrm>
            <a:off x="6072189" y="2972799"/>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14">
            <a:extLst>
              <a:ext uri="{FF2B5EF4-FFF2-40B4-BE49-F238E27FC236}">
                <a16:creationId xmlns:a16="http://schemas.microsoft.com/office/drawing/2014/main" id="{E54B36B9-57A6-F4C8-CBC9-341174A6201C}"/>
              </a:ext>
            </a:extLst>
          </p:cNvPr>
          <p:cNvSpPr>
            <a:spLocks noGrp="1"/>
          </p:cNvSpPr>
          <p:nvPr>
            <p:ph type="body" sz="quarter" idx="28"/>
          </p:nvPr>
        </p:nvSpPr>
        <p:spPr>
          <a:xfrm>
            <a:off x="6072189" y="3487476"/>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14">
            <a:extLst>
              <a:ext uri="{FF2B5EF4-FFF2-40B4-BE49-F238E27FC236}">
                <a16:creationId xmlns:a16="http://schemas.microsoft.com/office/drawing/2014/main" id="{422AB10D-50D7-DF25-22DB-0576AC0324B8}"/>
              </a:ext>
            </a:extLst>
          </p:cNvPr>
          <p:cNvSpPr>
            <a:spLocks noGrp="1"/>
          </p:cNvSpPr>
          <p:nvPr>
            <p:ph type="body" sz="quarter" idx="29"/>
          </p:nvPr>
        </p:nvSpPr>
        <p:spPr>
          <a:xfrm>
            <a:off x="6072189" y="4002153"/>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6D1B2EDD-0E4A-AD34-ED0C-8B1E7F487DEB}"/>
              </a:ext>
            </a:extLst>
          </p:cNvPr>
          <p:cNvSpPr>
            <a:spLocks noGrp="1"/>
          </p:cNvSpPr>
          <p:nvPr>
            <p:ph type="body" sz="quarter" idx="30"/>
          </p:nvPr>
        </p:nvSpPr>
        <p:spPr>
          <a:xfrm>
            <a:off x="6072189" y="4516830"/>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4">
            <a:extLst>
              <a:ext uri="{FF2B5EF4-FFF2-40B4-BE49-F238E27FC236}">
                <a16:creationId xmlns:a16="http://schemas.microsoft.com/office/drawing/2014/main" id="{74A7BFC7-39F3-EE9A-97B8-82459D689219}"/>
              </a:ext>
            </a:extLst>
          </p:cNvPr>
          <p:cNvSpPr>
            <a:spLocks noGrp="1"/>
          </p:cNvSpPr>
          <p:nvPr>
            <p:ph type="body" sz="quarter" idx="31"/>
          </p:nvPr>
        </p:nvSpPr>
        <p:spPr>
          <a:xfrm>
            <a:off x="6072189" y="5031507"/>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14">
            <a:extLst>
              <a:ext uri="{FF2B5EF4-FFF2-40B4-BE49-F238E27FC236}">
                <a16:creationId xmlns:a16="http://schemas.microsoft.com/office/drawing/2014/main" id="{59B91F93-7D32-C949-51A2-FBE2CF852E0D}"/>
              </a:ext>
            </a:extLst>
          </p:cNvPr>
          <p:cNvSpPr>
            <a:spLocks noGrp="1"/>
          </p:cNvSpPr>
          <p:nvPr>
            <p:ph type="body" sz="quarter" idx="32"/>
          </p:nvPr>
        </p:nvSpPr>
        <p:spPr>
          <a:xfrm>
            <a:off x="6072189" y="5546184"/>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14">
            <a:extLst>
              <a:ext uri="{FF2B5EF4-FFF2-40B4-BE49-F238E27FC236}">
                <a16:creationId xmlns:a16="http://schemas.microsoft.com/office/drawing/2014/main" id="{CB1365B9-7ED7-4B44-4658-E9B69EDD930B}"/>
              </a:ext>
            </a:extLst>
          </p:cNvPr>
          <p:cNvSpPr>
            <a:spLocks noGrp="1"/>
          </p:cNvSpPr>
          <p:nvPr>
            <p:ph type="body" sz="quarter" idx="33"/>
          </p:nvPr>
        </p:nvSpPr>
        <p:spPr>
          <a:xfrm>
            <a:off x="6072189" y="6060858"/>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7402254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Disclaimer slide – Canada">
    <p:bg>
      <p:bgPr>
        <a:solidFill>
          <a:schemeClr val="tx1"/>
        </a:solidFill>
        <a:effectLst/>
      </p:bgPr>
    </p:bg>
    <p:spTree>
      <p:nvGrpSpPr>
        <p:cNvPr id="1" name=""/>
        <p:cNvGrpSpPr/>
        <p:nvPr/>
      </p:nvGrpSpPr>
      <p:grpSpPr>
        <a:xfrm>
          <a:off x="0" y="0"/>
          <a:ext cx="0" cy="0"/>
          <a:chOff x="0" y="0"/>
          <a:chExt cx="0" cy="0"/>
        </a:xfrm>
      </p:grpSpPr>
      <p:sp>
        <p:nvSpPr>
          <p:cNvPr id="2" name="DisclaimerWhite">
            <a:extLst>
              <a:ext uri="{FF2B5EF4-FFF2-40B4-BE49-F238E27FC236}">
                <a16:creationId xmlns:a16="http://schemas.microsoft.com/office/drawing/2014/main" id="{246DB496-EF31-6BCE-489B-902B0C6C802B}"/>
              </a:ext>
            </a:extLst>
          </p:cNvPr>
          <p:cNvSpPr txBox="1">
            <a:spLocks/>
          </p:cNvSpPr>
          <p:nvPr>
            <p:custDataLst>
              <p:tags r:id="rId1"/>
            </p:custDataLst>
          </p:nvPr>
        </p:nvSpPr>
        <p:spPr bwMode="auto">
          <a:xfrm>
            <a:off x="815975" y="4685534"/>
            <a:ext cx="10685145" cy="1587220"/>
          </a:xfrm>
          <a:prstGeom prst="rect">
            <a:avLst/>
          </a:prstGeom>
          <a:noFill/>
          <a:ln w="9525" algn="ctr">
            <a:noFill/>
            <a:miter lim="800000"/>
            <a:headEnd/>
            <a:tailEnd/>
          </a:ln>
          <a:effectLst/>
        </p:spPr>
        <p:txBody>
          <a:bodyPr vert="horz" wrap="square" lIns="0" tIns="0" rIns="0" bIns="72000" numCol="1" anchor="b" anchorCtr="0" compatLnSpc="1">
            <a:prstTxWarp prst="textNoShape">
              <a:avLst/>
            </a:prstTxWarp>
            <a:spAutoFit/>
          </a:bodyPr>
          <a:lstStyle>
            <a:lvl1pPr marL="0" indent="0" algn="l" defTabSz="1701800" rtl="0" eaLnBrk="1" fontAlgn="base" hangingPunct="1">
              <a:lnSpc>
                <a:spcPct val="105000"/>
              </a:lnSpc>
              <a:spcBef>
                <a:spcPts val="0"/>
              </a:spcBef>
              <a:spcAft>
                <a:spcPts val="600"/>
              </a:spcAft>
              <a:buClr>
                <a:schemeClr val="tx1"/>
              </a:buClr>
              <a:buFont typeface="Wingdings 2" pitchFamily="18" charset="2"/>
              <a:buNone/>
              <a:defRPr sz="900">
                <a:solidFill>
                  <a:schemeClr val="tx1"/>
                </a:solidFill>
                <a:latin typeface="+mn-lt"/>
                <a:ea typeface="+mn-ea"/>
                <a:cs typeface="+mn-cs"/>
              </a:defRPr>
            </a:lvl1pPr>
            <a:lvl2pPr marL="182880" indent="-182880" algn="l" defTabSz="1701800" rtl="0" eaLnBrk="1" fontAlgn="base" hangingPunct="1">
              <a:lnSpc>
                <a:spcPct val="110000"/>
              </a:lnSpc>
              <a:spcBef>
                <a:spcPts val="0"/>
              </a:spcBef>
              <a:spcAft>
                <a:spcPts val="300"/>
              </a:spcAft>
              <a:buClr>
                <a:schemeClr val="tx1"/>
              </a:buClr>
              <a:buSzPct val="100000"/>
              <a:buFont typeface="Wingdings 2" pitchFamily="18" charset="2"/>
              <a:buChar char=""/>
              <a:defRPr sz="900">
                <a:solidFill>
                  <a:schemeClr val="tx1"/>
                </a:solidFill>
                <a:latin typeface="+mn-lt"/>
                <a:cs typeface="+mn-cs"/>
              </a:defRPr>
            </a:lvl2pPr>
            <a:lvl3pPr marL="32004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3pPr>
            <a:lvl4pPr marL="457200" indent="-137160" algn="l" defTabSz="1701800" rtl="0" eaLnBrk="1" fontAlgn="base" hangingPunct="1">
              <a:lnSpc>
                <a:spcPct val="110000"/>
              </a:lnSpc>
              <a:spcBef>
                <a:spcPct val="0"/>
              </a:spcBef>
              <a:spcAft>
                <a:spcPts val="300"/>
              </a:spcAft>
              <a:buClr>
                <a:schemeClr val="tx1"/>
              </a:buClr>
              <a:buFont typeface="Wingdings" panose="05000000000000000000" pitchFamily="2" charset="2"/>
              <a:buChar char="§"/>
              <a:defRPr sz="900">
                <a:solidFill>
                  <a:schemeClr val="tx1"/>
                </a:solidFill>
                <a:latin typeface="+mn-lt"/>
                <a:cs typeface="+mn-cs"/>
              </a:defRPr>
            </a:lvl4pPr>
            <a:lvl5pPr marL="594360" indent="-137160" algn="l" defTabSz="1701800" rtl="0" eaLnBrk="1" fontAlgn="base" hangingPunct="1">
              <a:lnSpc>
                <a:spcPct val="110000"/>
              </a:lnSpc>
              <a:spcBef>
                <a:spcPct val="0"/>
              </a:spcBef>
              <a:spcAft>
                <a:spcPts val="300"/>
              </a:spcAft>
              <a:buClr>
                <a:schemeClr val="tx1"/>
              </a:buClr>
              <a:buFont typeface="Arial" pitchFamily="34" charset="0"/>
              <a:buChar char="–"/>
              <a:defRPr sz="900">
                <a:solidFill>
                  <a:schemeClr val="tx1"/>
                </a:solidFill>
                <a:latin typeface="+mn-lt"/>
                <a:cs typeface="+mn-cs"/>
              </a:defRPr>
            </a:lvl5pPr>
            <a:lvl6pPr marL="0" indent="0" algn="l" defTabSz="1701800" rtl="0" eaLnBrk="1" fontAlgn="base" hangingPunct="1">
              <a:lnSpc>
                <a:spcPct val="110000"/>
              </a:lnSpc>
              <a:spcBef>
                <a:spcPts val="1800"/>
              </a:spcBef>
              <a:spcAft>
                <a:spcPts val="0"/>
              </a:spcAft>
              <a:buClr>
                <a:schemeClr val="tx1"/>
              </a:buClr>
              <a:buFont typeface="Arial" pitchFamily="34" charset="0"/>
              <a:buNone/>
              <a:defRPr sz="2000">
                <a:solidFill>
                  <a:srgbClr val="002138"/>
                </a:solidFill>
                <a:latin typeface="+mn-lt"/>
                <a:cs typeface="+mn-cs"/>
              </a:defRPr>
            </a:lvl6pPr>
            <a:lvl7pPr marL="0" indent="0" algn="l" defTabSz="1701800" rtl="0" eaLnBrk="1" fontAlgn="base" hangingPunct="1">
              <a:lnSpc>
                <a:spcPct val="110000"/>
              </a:lnSpc>
              <a:spcBef>
                <a:spcPct val="0"/>
              </a:spcBef>
              <a:spcAft>
                <a:spcPts val="1200"/>
              </a:spcAft>
              <a:buClr>
                <a:schemeClr val="tx1"/>
              </a:buClr>
              <a:buFont typeface="Arial" pitchFamily="34" charset="0"/>
              <a:buNone/>
              <a:defRPr sz="1300">
                <a:solidFill>
                  <a:srgbClr val="00AEEC"/>
                </a:solidFill>
                <a:latin typeface="+mn-lt"/>
                <a:cs typeface="+mn-cs"/>
              </a:defRPr>
            </a:lvl7pPr>
            <a:lvl8pPr marL="0" indent="0" algn="l" defTabSz="1701800" rtl="0" eaLnBrk="1" fontAlgn="base" hangingPunct="1">
              <a:lnSpc>
                <a:spcPct val="110000"/>
              </a:lnSpc>
              <a:spcBef>
                <a:spcPts val="1200"/>
              </a:spcBef>
              <a:spcAft>
                <a:spcPts val="600"/>
              </a:spcAft>
              <a:buClr>
                <a:schemeClr val="tx1"/>
              </a:buClr>
              <a:buFont typeface="Arial" pitchFamily="34" charset="0"/>
              <a:buNone/>
              <a:defRPr sz="1000" b="1">
                <a:solidFill>
                  <a:schemeClr val="accent1"/>
                </a:solidFill>
                <a:latin typeface="+mn-lt"/>
                <a:cs typeface="+mn-cs"/>
              </a:defRPr>
            </a:lvl8pPr>
            <a:lvl9pPr marL="0" indent="0" algn="l" defTabSz="1701800" rtl="0" eaLnBrk="1" fontAlgn="base" hangingPunct="1">
              <a:lnSpc>
                <a:spcPct val="110000"/>
              </a:lnSpc>
              <a:spcBef>
                <a:spcPts val="600"/>
              </a:spcBef>
              <a:spcAft>
                <a:spcPts val="300"/>
              </a:spcAft>
              <a:buClr>
                <a:schemeClr val="tx1"/>
              </a:buClr>
              <a:buFont typeface="Arial" pitchFamily="34" charset="0"/>
              <a:buNone/>
              <a:defRPr sz="900" b="1">
                <a:solidFill>
                  <a:schemeClr val="tx1"/>
                </a:solidFill>
                <a:latin typeface="+mn-lt"/>
                <a:cs typeface="+mn-cs"/>
              </a:defRPr>
            </a:lvl9pPr>
          </a:lstStyle>
          <a:p>
            <a:pPr>
              <a:spcAft>
                <a:spcPts val="600"/>
              </a:spcAft>
            </a:pPr>
            <a:r>
              <a:rPr lang="en-US" sz="800">
                <a:solidFill>
                  <a:schemeClr val="bg1"/>
                </a:solidFill>
                <a:latin typeface="Arial" panose="020B0604020202020204" pitchFamily="34" charset="0"/>
                <a:cs typeface="Arial" panose="020B0604020202020204" pitchFamily="34" charset="0"/>
              </a:rPr>
              <a:t>This document contains general information, may be based on authorities that are subject to change, and is not a substitute for professional advice or services. This document does not constitute audit, tax, consulting, business, financial, investment, legal or other professional advice, and you should consult a qualified professional advisor before taking any action based on the information herein. RSM Canada LLP, RSM Canada Consulting LP, and their affiliates and related entities are not responsible for any loss resulting from or relating to reliance on this document by any person. This communication is being sent to individuals who have subscribed to receive it or who we believe would have an interest in the topics discussed. </a:t>
            </a:r>
          </a:p>
          <a:p>
            <a:pPr>
              <a:spcAft>
                <a:spcPts val="600"/>
              </a:spcAft>
            </a:pPr>
            <a:r>
              <a:rPr lang="en-US" sz="800">
                <a:solidFill>
                  <a:schemeClr val="bg1"/>
                </a:solidFill>
                <a:latin typeface="Arial" panose="020B0604020202020204" pitchFamily="34" charset="0"/>
                <a:cs typeface="Arial" panose="020B0604020202020204" pitchFamily="34" charset="0"/>
              </a:rPr>
              <a:t>RSM Canada LLP is a limited liability partnership that provides public accounting services and is the Canadian member firm of RSM International, a global network of independent audit, tax and consulting firms. RSM Canada Consulting LP is a limited partnership that provides consulting services and is an affiliate of RSM US LLP, a member firm of RSM International. The firms of RSM International collaborate to provide services to global clients, but are separate and distinct legal entities that cannot obligate each other. Each firm is responsible only for its own acts and omissions, and not those of any other party. Visit </a:t>
            </a:r>
            <a:r>
              <a:rPr lang="en-US" sz="800" err="1">
                <a:solidFill>
                  <a:schemeClr val="bg1"/>
                </a:solidFill>
                <a:latin typeface="Arial" panose="020B0604020202020204" pitchFamily="34" charset="0"/>
                <a:cs typeface="Arial" panose="020B0604020202020204" pitchFamily="34" charset="0"/>
              </a:rPr>
              <a:t>rsmcanada.com</a:t>
            </a:r>
            <a:r>
              <a:rPr lang="en-US" sz="800">
                <a:solidFill>
                  <a:schemeClr val="bg1"/>
                </a:solidFill>
                <a:latin typeface="Arial" panose="020B0604020202020204" pitchFamily="34" charset="0"/>
                <a:cs typeface="Arial" panose="020B0604020202020204" pitchFamily="34" charset="0"/>
              </a:rPr>
              <a:t>/</a:t>
            </a:r>
            <a:r>
              <a:rPr lang="en-US" sz="800" err="1">
                <a:solidFill>
                  <a:schemeClr val="bg1"/>
                </a:solidFill>
                <a:latin typeface="Arial" panose="020B0604020202020204" pitchFamily="34" charset="0"/>
                <a:cs typeface="Arial" panose="020B0604020202020204" pitchFamily="34" charset="0"/>
              </a:rPr>
              <a:t>aboutus</a:t>
            </a:r>
            <a:r>
              <a:rPr lang="en-US" sz="800">
                <a:solidFill>
                  <a:schemeClr val="bg1"/>
                </a:solidFill>
                <a:latin typeface="Arial" panose="020B0604020202020204" pitchFamily="34" charset="0"/>
                <a:cs typeface="Arial" panose="020B0604020202020204" pitchFamily="34" charset="0"/>
              </a:rPr>
              <a:t> for more information regarding RSM Canada and RSM International. </a:t>
            </a:r>
          </a:p>
          <a:p>
            <a:pPr>
              <a:spcAft>
                <a:spcPts val="600"/>
              </a:spcAft>
            </a:pPr>
            <a:r>
              <a:rPr lang="en-US" sz="800">
                <a:solidFill>
                  <a:schemeClr val="bg1"/>
                </a:solidFill>
                <a:latin typeface="Arial" panose="020B0604020202020204" pitchFamily="34" charset="0"/>
                <a:cs typeface="Arial" panose="020B0604020202020204" pitchFamily="34" charset="0"/>
              </a:rPr>
              <a:t>RSM, the RSM logo and The power of being understood are registered trademarks of RSM International Association, used under license.  </a:t>
            </a:r>
          </a:p>
          <a:p>
            <a:pPr>
              <a:spcAft>
                <a:spcPts val="600"/>
              </a:spcAft>
            </a:pPr>
            <a:r>
              <a:rPr lang="en-US" sz="800">
                <a:solidFill>
                  <a:schemeClr val="bg1"/>
                </a:solidFill>
                <a:latin typeface="Arial" panose="020B0604020202020204" pitchFamily="34" charset="0"/>
                <a:cs typeface="Arial" panose="020B0604020202020204" pitchFamily="34" charset="0"/>
              </a:rPr>
              <a:t>© 2025 RSM Canada LLP. All Rights Reserved.</a:t>
            </a:r>
          </a:p>
        </p:txBody>
      </p:sp>
      <p:pic>
        <p:nvPicPr>
          <p:cNvPr id="3" name="Graphic 2">
            <a:extLst>
              <a:ext uri="{FF2B5EF4-FFF2-40B4-BE49-F238E27FC236}">
                <a16:creationId xmlns:a16="http://schemas.microsoft.com/office/drawing/2014/main" id="{52E601E8-B767-0AE7-3083-9C1B02C9B57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268442" y="650876"/>
            <a:ext cx="1232678" cy="518322"/>
          </a:xfrm>
          <a:prstGeom prst="rect">
            <a:avLst/>
          </a:prstGeom>
        </p:spPr>
      </p:pic>
      <p:pic>
        <p:nvPicPr>
          <p:cNvPr id="4" name="Graphic 3">
            <a:extLst>
              <a:ext uri="{FF2B5EF4-FFF2-40B4-BE49-F238E27FC236}">
                <a16:creationId xmlns:a16="http://schemas.microsoft.com/office/drawing/2014/main" id="{6CEF954F-B53B-097E-4FCA-A0A7C966EEE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22960" y="4191000"/>
            <a:ext cx="2264219" cy="273593"/>
          </a:xfrm>
          <a:prstGeom prst="rect">
            <a:avLst/>
          </a:prstGeom>
        </p:spPr>
      </p:pic>
    </p:spTree>
    <p:extLst>
      <p:ext uri="{BB962C8B-B14F-4D97-AF65-F5344CB8AC3E}">
        <p14:creationId xmlns:p14="http://schemas.microsoft.com/office/powerpoint/2010/main" val="38705742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tile and content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51C17E4-5110-3206-3075-38069CD3425F}"/>
              </a:ext>
            </a:extLst>
          </p:cNvPr>
          <p:cNvSpPr/>
          <p:nvPr userDrawn="1"/>
        </p:nvSpPr>
        <p:spPr>
          <a:xfrm>
            <a:off x="1" y="1371599"/>
            <a:ext cx="12192000" cy="54864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IN"/>
          </a:p>
        </p:txBody>
      </p:sp>
      <p:sp>
        <p:nvSpPr>
          <p:cNvPr id="2" name="Title 1">
            <a:extLst>
              <a:ext uri="{FF2B5EF4-FFF2-40B4-BE49-F238E27FC236}">
                <a16:creationId xmlns:a16="http://schemas.microsoft.com/office/drawing/2014/main" id="{2331E414-5BEB-1C10-36C2-E4D0A31765D0}"/>
              </a:ext>
            </a:extLst>
          </p:cNvPr>
          <p:cNvSpPr>
            <a:spLocks noGrp="1"/>
          </p:cNvSpPr>
          <p:nvPr>
            <p:ph type="title" hasCustomPrompt="1"/>
          </p:nvPr>
        </p:nvSpPr>
        <p:spPr>
          <a:xfrm>
            <a:off x="609600" y="836065"/>
            <a:ext cx="10972799" cy="492443"/>
          </a:xfrm>
        </p:spPr>
        <p:txBody>
          <a:bodyPr anchor="t"/>
          <a:lstStyle>
            <a:lvl1pPr>
              <a:lnSpc>
                <a:spcPct val="100000"/>
              </a:lnSpc>
              <a:defRPr sz="3200"/>
            </a:lvl1pPr>
          </a:lstStyle>
          <a:p>
            <a:r>
              <a:rPr lang="en-US"/>
              <a:t>Click to edit title</a:t>
            </a:r>
            <a:endParaRPr lang="en-GB"/>
          </a:p>
        </p:txBody>
      </p:sp>
      <p:sp>
        <p:nvSpPr>
          <p:cNvPr id="4" name="PoP">
            <a:extLst>
              <a:ext uri="{FF2B5EF4-FFF2-40B4-BE49-F238E27FC236}">
                <a16:creationId xmlns:a16="http://schemas.microsoft.com/office/drawing/2014/main" id="{29389265-A511-7FBD-EC7F-D66D95DBD0E2}"/>
              </a:ext>
            </a:extLst>
          </p:cNvPr>
          <p:cNvSpPr>
            <a:spLocks noChangeAspect="1"/>
          </p:cNvSpPr>
          <p:nvPr userDrawn="1">
            <p:custDataLst>
              <p:tags r:id="rId1"/>
            </p:custDataLst>
          </p:nvPr>
        </p:nvSpPr>
        <p:spPr>
          <a:xfrm>
            <a:off x="9666976" y="5688000"/>
            <a:ext cx="2525024" cy="1170000"/>
          </a:xfrm>
          <a:custGeom>
            <a:avLst/>
            <a:gdLst>
              <a:gd name="connsiteX0" fmla="*/ 306084 w 2755269"/>
              <a:gd name="connsiteY0" fmla="*/ 1026253 h 1276687"/>
              <a:gd name="connsiteX1" fmla="*/ 795896 w 2755269"/>
              <a:gd name="connsiteY1" fmla="*/ 1026253 h 1276687"/>
              <a:gd name="connsiteX2" fmla="*/ 795896 w 2755269"/>
              <a:gd name="connsiteY2" fmla="*/ 1276687 h 1276687"/>
              <a:gd name="connsiteX3" fmla="*/ 306084 w 2755269"/>
              <a:gd name="connsiteY3" fmla="*/ 1276687 h 1276687"/>
              <a:gd name="connsiteX4" fmla="*/ 0 w 2755269"/>
              <a:gd name="connsiteY4" fmla="*/ 1026253 h 1276687"/>
              <a:gd name="connsiteX5" fmla="*/ 195924 w 2755269"/>
              <a:gd name="connsiteY5" fmla="*/ 1026253 h 1276687"/>
              <a:gd name="connsiteX6" fmla="*/ 195924 w 2755269"/>
              <a:gd name="connsiteY6" fmla="*/ 1276687 h 1276687"/>
              <a:gd name="connsiteX7" fmla="*/ 0 w 2755269"/>
              <a:gd name="connsiteY7" fmla="*/ 1276687 h 1276687"/>
              <a:gd name="connsiteX8" fmla="*/ 2077411 w 2755269"/>
              <a:gd name="connsiteY8" fmla="*/ 772010 h 1276687"/>
              <a:gd name="connsiteX9" fmla="*/ 2077411 w 2755269"/>
              <a:gd name="connsiteY9" fmla="*/ 1026762 h 1276687"/>
              <a:gd name="connsiteX10" fmla="*/ 2256056 w 2755269"/>
              <a:gd name="connsiteY10" fmla="*/ 1026762 h 1276687"/>
              <a:gd name="connsiteX11" fmla="*/ 2256056 w 2755269"/>
              <a:gd name="connsiteY11" fmla="*/ 772010 h 1276687"/>
              <a:gd name="connsiteX12" fmla="*/ 766291 w 2755269"/>
              <a:gd name="connsiteY12" fmla="*/ 514970 h 1276687"/>
              <a:gd name="connsiteX13" fmla="*/ 962216 w 2755269"/>
              <a:gd name="connsiteY13" fmla="*/ 514970 h 1276687"/>
              <a:gd name="connsiteX14" fmla="*/ 962216 w 2755269"/>
              <a:gd name="connsiteY14" fmla="*/ 772135 h 1276687"/>
              <a:gd name="connsiteX15" fmla="*/ 766291 w 2755269"/>
              <a:gd name="connsiteY15" fmla="*/ 772135 h 1276687"/>
              <a:gd name="connsiteX16" fmla="*/ 1562187 w 2755269"/>
              <a:gd name="connsiteY16" fmla="*/ 514842 h 1276687"/>
              <a:gd name="connsiteX17" fmla="*/ 1562187 w 2755269"/>
              <a:gd name="connsiteY17" fmla="*/ 769595 h 1276687"/>
              <a:gd name="connsiteX18" fmla="*/ 1672348 w 2755269"/>
              <a:gd name="connsiteY18" fmla="*/ 769595 h 1276687"/>
              <a:gd name="connsiteX19" fmla="*/ 1672348 w 2755269"/>
              <a:gd name="connsiteY19" fmla="*/ 514842 h 1276687"/>
              <a:gd name="connsiteX20" fmla="*/ 2256310 w 2755269"/>
              <a:gd name="connsiteY20" fmla="*/ 0 h 1276687"/>
              <a:gd name="connsiteX21" fmla="*/ 2755269 w 2755269"/>
              <a:gd name="connsiteY21" fmla="*/ 0 h 1276687"/>
              <a:gd name="connsiteX22" fmla="*/ 2755269 w 2755269"/>
              <a:gd name="connsiteY22" fmla="*/ 1276687 h 1276687"/>
              <a:gd name="connsiteX23" fmla="*/ 906056 w 2755269"/>
              <a:gd name="connsiteY23" fmla="*/ 1276687 h 1276687"/>
              <a:gd name="connsiteX24" fmla="*/ 906056 w 2755269"/>
              <a:gd name="connsiteY24" fmla="*/ 1026253 h 1276687"/>
              <a:gd name="connsiteX25" fmla="*/ 1197529 w 2755269"/>
              <a:gd name="connsiteY25" fmla="*/ 1026253 h 1276687"/>
              <a:gd name="connsiteX26" fmla="*/ 1197529 w 2755269"/>
              <a:gd name="connsiteY26" fmla="*/ 771501 h 1276687"/>
              <a:gd name="connsiteX27" fmla="*/ 1072503 w 2755269"/>
              <a:gd name="connsiteY27" fmla="*/ 771501 h 1276687"/>
              <a:gd name="connsiteX28" fmla="*/ 1072503 w 2755269"/>
              <a:gd name="connsiteY28" fmla="*/ 514333 h 1276687"/>
              <a:gd name="connsiteX29" fmla="*/ 1324588 w 2755269"/>
              <a:gd name="connsiteY29" fmla="*/ 514333 h 1276687"/>
              <a:gd name="connsiteX30" fmla="*/ 1324588 w 2755269"/>
              <a:gd name="connsiteY30" fmla="*/ 257167 h 1276687"/>
              <a:gd name="connsiteX31" fmla="*/ 1434748 w 2755269"/>
              <a:gd name="connsiteY31" fmla="*/ 257167 h 1276687"/>
              <a:gd name="connsiteX32" fmla="*/ 1434748 w 2755269"/>
              <a:gd name="connsiteY32" fmla="*/ 514333 h 1276687"/>
              <a:gd name="connsiteX33" fmla="*/ 1561552 w 2755269"/>
              <a:gd name="connsiteY33" fmla="*/ 514333 h 1276687"/>
              <a:gd name="connsiteX34" fmla="*/ 1561552 w 2755269"/>
              <a:gd name="connsiteY34" fmla="*/ 257167 h 1276687"/>
              <a:gd name="connsiteX35" fmla="*/ 2051364 w 2755269"/>
              <a:gd name="connsiteY35" fmla="*/ 257167 h 1276687"/>
              <a:gd name="connsiteX36" fmla="*/ 2051364 w 2755269"/>
              <a:gd name="connsiteY36" fmla="*/ 514333 h 1276687"/>
              <a:gd name="connsiteX37" fmla="*/ 2451473 w 2755269"/>
              <a:gd name="connsiteY37" fmla="*/ 514333 h 1276687"/>
              <a:gd name="connsiteX38" fmla="*/ 2451473 w 2755269"/>
              <a:gd name="connsiteY38" fmla="*/ 257167 h 1276687"/>
              <a:gd name="connsiteX39" fmla="*/ 2256310 w 2755269"/>
              <a:gd name="connsiteY39" fmla="*/ 257167 h 127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755269" h="1276687">
                <a:moveTo>
                  <a:pt x="306084" y="1026253"/>
                </a:moveTo>
                <a:lnTo>
                  <a:pt x="795896" y="1026253"/>
                </a:lnTo>
                <a:lnTo>
                  <a:pt x="795896" y="1276687"/>
                </a:lnTo>
                <a:lnTo>
                  <a:pt x="306084" y="1276687"/>
                </a:lnTo>
                <a:close/>
                <a:moveTo>
                  <a:pt x="0" y="1026253"/>
                </a:moveTo>
                <a:lnTo>
                  <a:pt x="195924" y="1026253"/>
                </a:lnTo>
                <a:lnTo>
                  <a:pt x="195924" y="1276687"/>
                </a:lnTo>
                <a:lnTo>
                  <a:pt x="0" y="1276687"/>
                </a:lnTo>
                <a:close/>
                <a:moveTo>
                  <a:pt x="2077411" y="772010"/>
                </a:moveTo>
                <a:lnTo>
                  <a:pt x="2077411" y="1026762"/>
                </a:lnTo>
                <a:lnTo>
                  <a:pt x="2256056" y="1026762"/>
                </a:lnTo>
                <a:lnTo>
                  <a:pt x="2256056" y="772010"/>
                </a:lnTo>
                <a:close/>
                <a:moveTo>
                  <a:pt x="766291" y="514970"/>
                </a:moveTo>
                <a:lnTo>
                  <a:pt x="962216" y="514970"/>
                </a:lnTo>
                <a:lnTo>
                  <a:pt x="962216" y="772135"/>
                </a:lnTo>
                <a:lnTo>
                  <a:pt x="766291" y="772135"/>
                </a:lnTo>
                <a:close/>
                <a:moveTo>
                  <a:pt x="1562187" y="514842"/>
                </a:moveTo>
                <a:lnTo>
                  <a:pt x="1562187" y="769595"/>
                </a:lnTo>
                <a:lnTo>
                  <a:pt x="1672348" y="769595"/>
                </a:lnTo>
                <a:lnTo>
                  <a:pt x="1672348" y="514842"/>
                </a:lnTo>
                <a:close/>
                <a:moveTo>
                  <a:pt x="2256310" y="0"/>
                </a:moveTo>
                <a:lnTo>
                  <a:pt x="2755269" y="0"/>
                </a:lnTo>
                <a:lnTo>
                  <a:pt x="2755269" y="1276687"/>
                </a:lnTo>
                <a:lnTo>
                  <a:pt x="906056" y="1276687"/>
                </a:lnTo>
                <a:lnTo>
                  <a:pt x="906056" y="1026253"/>
                </a:lnTo>
                <a:lnTo>
                  <a:pt x="1197529" y="1026253"/>
                </a:lnTo>
                <a:lnTo>
                  <a:pt x="1197529" y="771501"/>
                </a:lnTo>
                <a:lnTo>
                  <a:pt x="1072503" y="771501"/>
                </a:lnTo>
                <a:lnTo>
                  <a:pt x="1072503" y="514333"/>
                </a:lnTo>
                <a:lnTo>
                  <a:pt x="1324588" y="514333"/>
                </a:lnTo>
                <a:lnTo>
                  <a:pt x="1324588" y="257167"/>
                </a:lnTo>
                <a:lnTo>
                  <a:pt x="1434748" y="257167"/>
                </a:lnTo>
                <a:lnTo>
                  <a:pt x="1434748" y="514333"/>
                </a:lnTo>
                <a:lnTo>
                  <a:pt x="1561552" y="514333"/>
                </a:lnTo>
                <a:lnTo>
                  <a:pt x="1561552" y="257167"/>
                </a:lnTo>
                <a:lnTo>
                  <a:pt x="2051364" y="257167"/>
                </a:lnTo>
                <a:lnTo>
                  <a:pt x="2051364" y="514333"/>
                </a:lnTo>
                <a:lnTo>
                  <a:pt x="2451473" y="514333"/>
                </a:lnTo>
                <a:lnTo>
                  <a:pt x="2451473" y="257167"/>
                </a:lnTo>
                <a:lnTo>
                  <a:pt x="2256310" y="257167"/>
                </a:lnTo>
                <a:close/>
              </a:path>
            </a:pathLst>
          </a:custGeom>
          <a:solidFill>
            <a:srgbClr val="E7E7E8"/>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053"/>
          </a:p>
        </p:txBody>
      </p:sp>
      <p:sp>
        <p:nvSpPr>
          <p:cNvPr id="8" name="RSM">
            <a:extLst>
              <a:ext uri="{FF2B5EF4-FFF2-40B4-BE49-F238E27FC236}">
                <a16:creationId xmlns:a16="http://schemas.microsoft.com/office/drawing/2014/main" id="{2F6E9C2B-C88D-5603-82F2-F2178C8BDF70}"/>
              </a:ext>
            </a:extLst>
          </p:cNvPr>
          <p:cNvSpPr txBox="1">
            <a:spLocks/>
          </p:cNvSpPr>
          <p:nvPr userDrawn="1"/>
        </p:nvSpPr>
        <p:spPr>
          <a:xfrm>
            <a:off x="10786479" y="6456260"/>
            <a:ext cx="450005" cy="162000"/>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a:solidFill>
                  <a:schemeClr val="accent4"/>
                </a:solidFill>
              </a:rPr>
              <a:t>RSM</a:t>
            </a:r>
            <a:endParaRPr sz="1000">
              <a:solidFill>
                <a:schemeClr val="accent4"/>
              </a:solidFill>
            </a:endParaRPr>
          </a:p>
        </p:txBody>
      </p:sp>
      <p:sp>
        <p:nvSpPr>
          <p:cNvPr id="9" name="Vertical bar">
            <a:extLst>
              <a:ext uri="{FF2B5EF4-FFF2-40B4-BE49-F238E27FC236}">
                <a16:creationId xmlns:a16="http://schemas.microsoft.com/office/drawing/2014/main" id="{9A09EC7D-1210-7B40-963D-FBC69F5DABB0}"/>
              </a:ext>
            </a:extLst>
          </p:cNvPr>
          <p:cNvSpPr txBox="1">
            <a:spLocks/>
          </p:cNvSpPr>
          <p:nvPr userDrawn="1"/>
        </p:nvSpPr>
        <p:spPr>
          <a:xfrm>
            <a:off x="11262319" y="6448885"/>
            <a:ext cx="50557" cy="176751"/>
          </a:xfrm>
          <a:prstGeom prst="rect">
            <a:avLst/>
          </a:prstGeom>
        </p:spPr>
        <p:txBody>
          <a:bodyPr t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a:solidFill>
                  <a:schemeClr val="accent4"/>
                </a:solidFill>
              </a:rPr>
              <a:t>|</a:t>
            </a:r>
            <a:endParaRPr sz="1000">
              <a:solidFill>
                <a:schemeClr val="accent4"/>
              </a:solidFill>
            </a:endParaRPr>
          </a:p>
        </p:txBody>
      </p:sp>
      <p:sp>
        <p:nvSpPr>
          <p:cNvPr id="10" name="TextBox 9">
            <a:extLst>
              <a:ext uri="{FF2B5EF4-FFF2-40B4-BE49-F238E27FC236}">
                <a16:creationId xmlns:a16="http://schemas.microsoft.com/office/drawing/2014/main" id="{B3776CDE-944A-A10B-2F5E-50924956A453}"/>
              </a:ext>
            </a:extLst>
          </p:cNvPr>
          <p:cNvSpPr txBox="1"/>
          <p:nvPr userDrawn="1"/>
        </p:nvSpPr>
        <p:spPr>
          <a:xfrm>
            <a:off x="11287389" y="6460316"/>
            <a:ext cx="240244" cy="153888"/>
          </a:xfrm>
          <a:prstGeom prst="rect">
            <a:avLst/>
          </a:prstGeom>
        </p:spPr>
        <p:txBody>
          <a:bodyPr vert="horz" wrap="none" lIns="90000" tIns="0" rIns="0" bIns="0" rtlCol="0" anchor="ctr">
            <a:noAutofit/>
          </a:bodyPr>
          <a:lstStyle>
            <a:defPPr>
              <a:defRPr lang="en-US"/>
            </a:defPPr>
            <a:lvl1pPr>
              <a:defRPr sz="1000">
                <a:solidFill>
                  <a:srgbClr val="63666A"/>
                </a:solidFill>
              </a:defRPr>
            </a:lvl1pPr>
          </a:lstStyle>
          <a:p>
            <a:pPr lvl="0"/>
            <a:fld id="{936A99BC-3C9D-4DF8-8B8C-E1FD2BDF0AD4}" type="slidenum">
              <a:rPr lang="en-US" smtClean="0">
                <a:solidFill>
                  <a:schemeClr val="accent4"/>
                </a:solidFill>
              </a:rPr>
              <a:pPr lvl="0"/>
              <a:t>‹#›</a:t>
            </a:fld>
            <a:endParaRPr lang="en-US">
              <a:solidFill>
                <a:schemeClr val="accent4"/>
              </a:solidFill>
            </a:endParaRPr>
          </a:p>
        </p:txBody>
      </p:sp>
    </p:spTree>
    <p:extLst>
      <p:ext uri="{BB962C8B-B14F-4D97-AF65-F5344CB8AC3E}">
        <p14:creationId xmlns:p14="http://schemas.microsoft.com/office/powerpoint/2010/main" val="9033294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hree step process - diamon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85C0EEBE-EA8B-5E4F-20C2-60D52340F49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649" y="23924"/>
            <a:ext cx="12188351" cy="6839019"/>
          </a:xfrm>
          <a:prstGeom prst="rect">
            <a:avLst/>
          </a:prstGeom>
        </p:spPr>
      </p:pic>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709937"/>
            <a:ext cx="10621792" cy="553998"/>
          </a:xfrm>
          <a:prstGeom prst="rect">
            <a:avLst/>
          </a:prstGeom>
        </p:spPr>
        <p:txBody>
          <a:bodyPr vert="horz" wrap="square" lIns="0" tIns="0" rIns="0" bIns="0" rtlCol="0" anchor="t" anchorCtr="0">
            <a:spAutoFit/>
          </a:bodyPr>
          <a:lstStyle>
            <a:lvl1pPr>
              <a:defRPr baseline="0"/>
            </a:lvl1pPr>
          </a:lstStyle>
          <a:p>
            <a:r>
              <a:rPr lang="en-US"/>
              <a:t>Three step process - diamond</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318287"/>
            <a:ext cx="10621792" cy="330340"/>
          </a:xfrm>
        </p:spPr>
        <p:txBody>
          <a:bodyPr rIns="0">
            <a:normAutofit/>
          </a:bodyPr>
          <a:lstStyle>
            <a:lvl1pPr>
              <a:spcBef>
                <a:spcPts val="0"/>
              </a:spcBef>
              <a:defRPr sz="14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30905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3" name="TextBox 2">
            <a:extLst>
              <a:ext uri="{FF2B5EF4-FFF2-40B4-BE49-F238E27FC236}">
                <a16:creationId xmlns:a16="http://schemas.microsoft.com/office/drawing/2014/main" id="{3A5D7822-345C-9924-7AD9-81AFC2AF598B}"/>
              </a:ext>
            </a:extLst>
          </p:cNvPr>
          <p:cNvSpPr txBox="1">
            <a:spLocks/>
          </p:cNvSpPr>
          <p:nvPr userDrawn="1"/>
        </p:nvSpPr>
        <p:spPr>
          <a:xfrm>
            <a:off x="11075670" y="6401643"/>
            <a:ext cx="600428" cy="153888"/>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a:solidFill>
                  <a:schemeClr val="bg2"/>
                </a:solidFill>
              </a:rPr>
              <a:t>RSM | </a:t>
            </a:r>
            <a:fld id="{49435FB2-2907-4A1B-9AF4-7FDB3101C2DF}" type="slidenum">
              <a:rPr lang="en-GB" sz="1000" smtClean="0">
                <a:solidFill>
                  <a:schemeClr val="bg2"/>
                </a:solidFill>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lang="en-US" sz="1000">
              <a:solidFill>
                <a:schemeClr val="bg2"/>
              </a:solidFill>
            </a:endParaRPr>
          </a:p>
        </p:txBody>
      </p:sp>
    </p:spTree>
    <p:extLst>
      <p:ext uri="{BB962C8B-B14F-4D97-AF65-F5344CB8AC3E}">
        <p14:creationId xmlns:p14="http://schemas.microsoft.com/office/powerpoint/2010/main" val="349873137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Photo and text layout 1">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AD2C749E-6DD4-1102-2E96-0961E97858C3}"/>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649" y="18981"/>
            <a:ext cx="12188351" cy="6839019"/>
          </a:xfrm>
          <a:prstGeom prst="rect">
            <a:avLst/>
          </a:prstGeom>
        </p:spPr>
      </p:pic>
      <p:sp>
        <p:nvSpPr>
          <p:cNvPr id="4" name="Title Placeholder 13">
            <a:extLst>
              <a:ext uri="{FF2B5EF4-FFF2-40B4-BE49-F238E27FC236}">
                <a16:creationId xmlns:a16="http://schemas.microsoft.com/office/drawing/2014/main" id="{F9FB6AB4-BD52-E671-219E-770825A0F405}"/>
              </a:ext>
            </a:extLst>
          </p:cNvPr>
          <p:cNvSpPr>
            <a:spLocks noGrp="1"/>
          </p:cNvSpPr>
          <p:nvPr>
            <p:ph type="title" hasCustomPrompt="1"/>
          </p:nvPr>
        </p:nvSpPr>
        <p:spPr>
          <a:xfrm>
            <a:off x="5556008" y="709937"/>
            <a:ext cx="5880340"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Title – make it punchy!</a:t>
            </a:r>
            <a:endParaRPr lang="en-GB"/>
          </a:p>
        </p:txBody>
      </p:sp>
      <p:sp>
        <p:nvSpPr>
          <p:cNvPr id="7" name="Body master placeholder">
            <a:extLst>
              <a:ext uri="{FF2B5EF4-FFF2-40B4-BE49-F238E27FC236}">
                <a16:creationId xmlns:a16="http://schemas.microsoft.com/office/drawing/2014/main" id="{0D310962-5FBE-CEB4-6F99-AADF329660A0}"/>
              </a:ext>
            </a:extLst>
          </p:cNvPr>
          <p:cNvSpPr>
            <a:spLocks noGrp="1"/>
          </p:cNvSpPr>
          <p:nvPr>
            <p:ph idx="1"/>
          </p:nvPr>
        </p:nvSpPr>
        <p:spPr>
          <a:xfrm>
            <a:off x="5556008" y="1989024"/>
            <a:ext cx="5898660" cy="4200639"/>
          </a:xfrm>
          <a:prstGeom prst="rect">
            <a:avLst/>
          </a:prstGeom>
        </p:spPr>
        <p:txBody>
          <a:bodyPr vert="horz" lIns="0" tIns="0" rIns="0" bIns="0" rtlCol="0">
            <a:noAutofit/>
          </a:bodyPr>
          <a:lstStyle>
            <a:lvl1pPr>
              <a:defRPr sz="1600">
                <a:solidFill>
                  <a:schemeClr val="accent4"/>
                </a:solidFill>
              </a:defRPr>
            </a:lvl1pPr>
            <a:lvl2pPr>
              <a:defRPr sz="1600">
                <a:solidFill>
                  <a:schemeClr val="accent4"/>
                </a:solidFill>
              </a:defRPr>
            </a:lvl2pPr>
            <a:lvl3pPr>
              <a:defRPr sz="1600">
                <a:solidFill>
                  <a:schemeClr val="accent4"/>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Text Placeholder 10">
            <a:extLst>
              <a:ext uri="{FF2B5EF4-FFF2-40B4-BE49-F238E27FC236}">
                <a16:creationId xmlns:a16="http://schemas.microsoft.com/office/drawing/2014/main" id="{460E8A7E-F71F-3971-4112-C151A2EA65D4}"/>
              </a:ext>
            </a:extLst>
          </p:cNvPr>
          <p:cNvSpPr>
            <a:spLocks noGrp="1"/>
          </p:cNvSpPr>
          <p:nvPr>
            <p:ph type="body" sz="quarter" idx="16" hasCustomPrompt="1"/>
          </p:nvPr>
        </p:nvSpPr>
        <p:spPr>
          <a:xfrm>
            <a:off x="5556007" y="1569924"/>
            <a:ext cx="5880341" cy="419100"/>
          </a:xfrm>
        </p:spPr>
        <p:txBody>
          <a:bodyPr/>
          <a:lstStyle>
            <a:lvl1pPr>
              <a:defRPr sz="2000" b="1">
                <a:solidFill>
                  <a:schemeClr val="tx2"/>
                </a:solidFill>
              </a:defRPr>
            </a:lvl1pPr>
          </a:lstStyle>
          <a:p>
            <a:pPr lvl="0"/>
            <a:r>
              <a:rPr lang="en-GB"/>
              <a:t>Heading</a:t>
            </a:r>
          </a:p>
        </p:txBody>
      </p:sp>
      <p:sp>
        <p:nvSpPr>
          <p:cNvPr id="27" name="Picture Placeholder 26">
            <a:extLst>
              <a:ext uri="{FF2B5EF4-FFF2-40B4-BE49-F238E27FC236}">
                <a16:creationId xmlns:a16="http://schemas.microsoft.com/office/drawing/2014/main" id="{BF48D752-9287-95B9-FAA6-9C6985A15047}"/>
              </a:ext>
            </a:extLst>
          </p:cNvPr>
          <p:cNvSpPr>
            <a:spLocks noGrp="1"/>
          </p:cNvSpPr>
          <p:nvPr>
            <p:ph type="pic" sz="quarter" idx="17"/>
          </p:nvPr>
        </p:nvSpPr>
        <p:spPr>
          <a:xfrm>
            <a:off x="0" y="0"/>
            <a:ext cx="5316538" cy="6858000"/>
          </a:xfrm>
          <a:custGeom>
            <a:avLst/>
            <a:gdLst>
              <a:gd name="connsiteX0" fmla="*/ 755651 w 5316538"/>
              <a:gd name="connsiteY0" fmla="*/ 709937 h 6858000"/>
              <a:gd name="connsiteX1" fmla="*/ 755651 w 5316538"/>
              <a:gd name="connsiteY1" fmla="*/ 1263935 h 6858000"/>
              <a:gd name="connsiteX2" fmla="*/ 1015764 w 5316538"/>
              <a:gd name="connsiteY2" fmla="*/ 1263935 h 6858000"/>
              <a:gd name="connsiteX3" fmla="*/ 1015764 w 5316538"/>
              <a:gd name="connsiteY3" fmla="*/ 709937 h 6858000"/>
              <a:gd name="connsiteX4" fmla="*/ 1096769 w 5316538"/>
              <a:gd name="connsiteY4" fmla="*/ 709937 h 6858000"/>
              <a:gd name="connsiteX5" fmla="*/ 1096769 w 5316538"/>
              <a:gd name="connsiteY5" fmla="*/ 1263935 h 6858000"/>
              <a:gd name="connsiteX6" fmla="*/ 1940364 w 5316538"/>
              <a:gd name="connsiteY6" fmla="*/ 1263935 h 6858000"/>
              <a:gd name="connsiteX7" fmla="*/ 1940364 w 5316538"/>
              <a:gd name="connsiteY7" fmla="*/ 709937 h 6858000"/>
              <a:gd name="connsiteX8" fmla="*/ 0 w 5316538"/>
              <a:gd name="connsiteY8" fmla="*/ 0 h 6858000"/>
              <a:gd name="connsiteX9" fmla="*/ 5316538 w 5316538"/>
              <a:gd name="connsiteY9" fmla="*/ 0 h 6858000"/>
              <a:gd name="connsiteX10" fmla="*/ 5316538 w 5316538"/>
              <a:gd name="connsiteY10" fmla="*/ 709937 h 6858000"/>
              <a:gd name="connsiteX11" fmla="*/ 2021369 w 5316538"/>
              <a:gd name="connsiteY11" fmla="*/ 709937 h 6858000"/>
              <a:gd name="connsiteX12" fmla="*/ 2021369 w 5316538"/>
              <a:gd name="connsiteY12" fmla="*/ 1263935 h 6858000"/>
              <a:gd name="connsiteX13" fmla="*/ 5316538 w 5316538"/>
              <a:gd name="connsiteY13" fmla="*/ 1263935 h 6858000"/>
              <a:gd name="connsiteX14" fmla="*/ 5316538 w 5316538"/>
              <a:gd name="connsiteY14" fmla="*/ 6858000 h 6858000"/>
              <a:gd name="connsiteX15" fmla="*/ 0 w 5316538"/>
              <a:gd name="connsiteY1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16538" h="6858000">
                <a:moveTo>
                  <a:pt x="755651" y="709937"/>
                </a:moveTo>
                <a:lnTo>
                  <a:pt x="755651" y="1263935"/>
                </a:lnTo>
                <a:lnTo>
                  <a:pt x="1015764" y="1263935"/>
                </a:lnTo>
                <a:lnTo>
                  <a:pt x="1015764" y="709937"/>
                </a:lnTo>
                <a:close/>
                <a:moveTo>
                  <a:pt x="1096769" y="709937"/>
                </a:moveTo>
                <a:lnTo>
                  <a:pt x="1096769" y="1263935"/>
                </a:lnTo>
                <a:lnTo>
                  <a:pt x="1940364" y="1263935"/>
                </a:lnTo>
                <a:lnTo>
                  <a:pt x="1940364" y="709937"/>
                </a:lnTo>
                <a:close/>
                <a:moveTo>
                  <a:pt x="0" y="0"/>
                </a:moveTo>
                <a:lnTo>
                  <a:pt x="5316538" y="0"/>
                </a:lnTo>
                <a:lnTo>
                  <a:pt x="5316538" y="709937"/>
                </a:lnTo>
                <a:lnTo>
                  <a:pt x="2021369" y="709937"/>
                </a:lnTo>
                <a:lnTo>
                  <a:pt x="2021369" y="1263935"/>
                </a:lnTo>
                <a:lnTo>
                  <a:pt x="5316538" y="1263935"/>
                </a:lnTo>
                <a:lnTo>
                  <a:pt x="5316538" y="6858000"/>
                </a:lnTo>
                <a:lnTo>
                  <a:pt x="0" y="6858000"/>
                </a:lnTo>
                <a:close/>
              </a:path>
            </a:pathLst>
          </a:custGeom>
          <a:solidFill>
            <a:srgbClr val="CFD0D1"/>
          </a:solidFill>
        </p:spPr>
        <p:txBody>
          <a:bodyPr wrap="square">
            <a:noAutofit/>
          </a:bodyPr>
          <a:lstStyle/>
          <a:p>
            <a:r>
              <a:rPr lang="en-US"/>
              <a:t>Click icon to add picture</a:t>
            </a:r>
          </a:p>
        </p:txBody>
      </p:sp>
      <p:sp>
        <p:nvSpPr>
          <p:cNvPr id="6" name="Rectangle 5">
            <a:extLst>
              <a:ext uri="{FF2B5EF4-FFF2-40B4-BE49-F238E27FC236}">
                <a16:creationId xmlns:a16="http://schemas.microsoft.com/office/drawing/2014/main" id="{624E6470-A545-0955-0377-2236944F3EB5}"/>
              </a:ext>
            </a:extLst>
          </p:cNvPr>
          <p:cNvSpPr/>
          <p:nvPr userDrawn="1"/>
        </p:nvSpPr>
        <p:spPr>
          <a:xfrm>
            <a:off x="8075966" y="-1070925"/>
            <a:ext cx="4116033" cy="89998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56346" rtlCol="0" anchor="t" anchorCtr="0">
            <a:noAutofit/>
          </a:bodyPr>
          <a:lstStyle/>
          <a:p>
            <a:pPr algn="l"/>
            <a:r>
              <a:rPr lang="en-US" sz="1800" b="1">
                <a:solidFill>
                  <a:srgbClr val="E40046"/>
                </a:solidFill>
              </a:rPr>
              <a:t>Tips:</a:t>
            </a:r>
          </a:p>
          <a:p>
            <a:pPr marL="285750" indent="-285750" algn="l">
              <a:buFont typeface="Wingdings" pitchFamily="2" charset="2"/>
              <a:buChar char="§"/>
            </a:pPr>
            <a:r>
              <a:rPr lang="en-US" sz="1400" b="0">
                <a:solidFill>
                  <a:srgbClr val="E40046"/>
                </a:solidFill>
              </a:rPr>
              <a:t>Don’t change title and subtitle text or size.</a:t>
            </a:r>
          </a:p>
          <a:p>
            <a:pPr marL="285750" indent="-285750" algn="l">
              <a:buFont typeface="Wingdings" pitchFamily="2" charset="2"/>
              <a:buChar char="§"/>
            </a:pPr>
            <a:r>
              <a:rPr lang="en-US" sz="1400" b="0">
                <a:solidFill>
                  <a:srgbClr val="E40046"/>
                </a:solidFill>
              </a:rPr>
              <a:t>Text should be no smaller than </a:t>
            </a:r>
            <a:r>
              <a:rPr lang="en-US" sz="1400" b="0" err="1">
                <a:solidFill>
                  <a:srgbClr val="E40046"/>
                </a:solidFill>
              </a:rPr>
              <a:t>pt</a:t>
            </a:r>
            <a:r>
              <a:rPr lang="en-US" sz="1400" b="0">
                <a:solidFill>
                  <a:srgbClr val="E40046"/>
                </a:solidFill>
              </a:rPr>
              <a:t> 12</a:t>
            </a:r>
          </a:p>
          <a:p>
            <a:pPr marL="285750" indent="-285750" algn="l">
              <a:buFont typeface="Wingdings" pitchFamily="2" charset="2"/>
              <a:buChar char="§"/>
            </a:pPr>
            <a:endParaRPr lang="en-US" sz="1400" b="0">
              <a:solidFill>
                <a:srgbClr val="E40046"/>
              </a:solidFill>
            </a:endParaRPr>
          </a:p>
          <a:p>
            <a:pPr marL="0" indent="0" algn="l">
              <a:buFont typeface="+mj-lt"/>
              <a:buNone/>
            </a:pPr>
            <a:endParaRPr lang="en-US" sz="1800" b="0">
              <a:solidFill>
                <a:srgbClr val="E40046"/>
              </a:solidFill>
            </a:endParaRPr>
          </a:p>
        </p:txBody>
      </p:sp>
      <p:sp>
        <p:nvSpPr>
          <p:cNvPr id="8" name="Slide Number Placeholder 2">
            <a:extLst>
              <a:ext uri="{FF2B5EF4-FFF2-40B4-BE49-F238E27FC236}">
                <a16:creationId xmlns:a16="http://schemas.microsoft.com/office/drawing/2014/main" id="{1C2421EF-A1F7-84D7-B95A-455C5E5FF6DB}"/>
              </a:ext>
            </a:extLst>
          </p:cNvPr>
          <p:cNvSpPr>
            <a:spLocks noGrp="1"/>
          </p:cNvSpPr>
          <p:nvPr>
            <p:ph type="sldNum" sz="quarter" idx="4"/>
          </p:nvPr>
        </p:nvSpPr>
        <p:spPr>
          <a:xfrm>
            <a:off x="11195915" y="6345862"/>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grpSp>
        <p:nvGrpSpPr>
          <p:cNvPr id="2" name="Group 1">
            <a:extLst>
              <a:ext uri="{FF2B5EF4-FFF2-40B4-BE49-F238E27FC236}">
                <a16:creationId xmlns:a16="http://schemas.microsoft.com/office/drawing/2014/main" id="{021EBEEB-9649-2F67-270F-05638CA5842A}"/>
              </a:ext>
            </a:extLst>
          </p:cNvPr>
          <p:cNvGrpSpPr/>
          <p:nvPr userDrawn="1"/>
        </p:nvGrpSpPr>
        <p:grpSpPr>
          <a:xfrm>
            <a:off x="10863102" y="309052"/>
            <a:ext cx="911847" cy="382707"/>
            <a:chOff x="7459170" y="481236"/>
            <a:chExt cx="2697427" cy="1132124"/>
          </a:xfrm>
        </p:grpSpPr>
        <p:sp>
          <p:nvSpPr>
            <p:cNvPr id="3" name="Freeform 2">
              <a:extLst>
                <a:ext uri="{FF2B5EF4-FFF2-40B4-BE49-F238E27FC236}">
                  <a16:creationId xmlns:a16="http://schemas.microsoft.com/office/drawing/2014/main" id="{4719A416-9CCB-531C-7884-9C1AAF398A3F}"/>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B0D994CE-6A60-46F5-6BF2-148330264ABC}"/>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480115B-2089-3A84-28B5-C741692F66AF}"/>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9F81584-6436-3402-B44A-D71A8A17404C}"/>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EFA7E849-B7BF-76F8-DE20-F5FD1944DED3}"/>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1B1CDEE-D9E5-4608-9586-526E6590051A}"/>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CF0FFBC-56FB-74A2-CA4F-7B6D767DB1F0}"/>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Tree>
    <p:extLst>
      <p:ext uri="{BB962C8B-B14F-4D97-AF65-F5344CB8AC3E}">
        <p14:creationId xmlns:p14="http://schemas.microsoft.com/office/powerpoint/2010/main" val="3030323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cSld name="1_Thank you layout 2">
    <p:bg>
      <p:bgPr>
        <a:solidFill>
          <a:schemeClr val="tx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D7F51E2E-9137-5AEC-F2FD-1DEB64F5FF16}"/>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649" y="18981"/>
            <a:ext cx="12188351" cy="6839019"/>
          </a:xfrm>
          <a:prstGeom prst="rect">
            <a:avLst/>
          </a:prstGeom>
        </p:spPr>
      </p:pic>
      <p:sp>
        <p:nvSpPr>
          <p:cNvPr id="7" name="Text Placeholder 4"/>
          <p:cNvSpPr>
            <a:spLocks noGrp="1"/>
          </p:cNvSpPr>
          <p:nvPr>
            <p:ph type="body" sz="quarter" idx="10" hasCustomPrompt="1"/>
          </p:nvPr>
        </p:nvSpPr>
        <p:spPr>
          <a:xfrm>
            <a:off x="609600" y="2590719"/>
            <a:ext cx="10622725" cy="1015663"/>
          </a:xfrm>
          <a:prstGeom prst="rect">
            <a:avLst/>
          </a:prstGeom>
        </p:spPr>
        <p:txBody>
          <a:bodyPr wrap="square" anchor="ctr">
            <a:spAutoFit/>
          </a:bodyPr>
          <a:lstStyle>
            <a:lvl1pPr>
              <a:defRPr sz="6600" b="0" cap="none" baseline="0">
                <a:solidFill>
                  <a:schemeClr val="bg1"/>
                </a:solidFill>
              </a:defRPr>
            </a:lvl1pPr>
          </a:lstStyle>
          <a:p>
            <a:pPr lvl="0"/>
            <a:r>
              <a:rPr lang="en-GB"/>
              <a:t>Thank you</a:t>
            </a:r>
          </a:p>
        </p:txBody>
      </p:sp>
      <p:pic>
        <p:nvPicPr>
          <p:cNvPr id="4" name="Graphic 3">
            <a:extLst>
              <a:ext uri="{FF2B5EF4-FFF2-40B4-BE49-F238E27FC236}">
                <a16:creationId xmlns:a16="http://schemas.microsoft.com/office/drawing/2014/main" id="{6FD5B492-E22F-F4B6-4E54-00FF56A29740}"/>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349722" y="650876"/>
            <a:ext cx="1232678" cy="518322"/>
          </a:xfrm>
          <a:prstGeom prst="rect">
            <a:avLst/>
          </a:prstGeom>
        </p:spPr>
      </p:pic>
      <p:sp>
        <p:nvSpPr>
          <p:cNvPr id="2" name="RSM">
            <a:extLst>
              <a:ext uri="{FF2B5EF4-FFF2-40B4-BE49-F238E27FC236}">
                <a16:creationId xmlns:a16="http://schemas.microsoft.com/office/drawing/2014/main" id="{601AD296-969B-C66F-006D-10B430C17828}"/>
              </a:ext>
            </a:extLst>
          </p:cNvPr>
          <p:cNvSpPr txBox="1">
            <a:spLocks/>
          </p:cNvSpPr>
          <p:nvPr userDrawn="1"/>
        </p:nvSpPr>
        <p:spPr>
          <a:xfrm>
            <a:off x="10786479" y="6456260"/>
            <a:ext cx="450005" cy="162000"/>
          </a:xfrm>
          <a:prstGeom prst="rect">
            <a:avLst/>
          </a:prstGeom>
        </p:spPr>
        <p:txBody>
          <a:bodyPr lIns="0" tIns="0" r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a:solidFill>
                  <a:schemeClr val="bg1"/>
                </a:solidFill>
              </a:rPr>
              <a:t>RSM</a:t>
            </a:r>
            <a:endParaRPr sz="1000">
              <a:solidFill>
                <a:schemeClr val="bg1"/>
              </a:solidFill>
            </a:endParaRPr>
          </a:p>
        </p:txBody>
      </p:sp>
      <p:sp>
        <p:nvSpPr>
          <p:cNvPr id="5" name="Vertical bar">
            <a:extLst>
              <a:ext uri="{FF2B5EF4-FFF2-40B4-BE49-F238E27FC236}">
                <a16:creationId xmlns:a16="http://schemas.microsoft.com/office/drawing/2014/main" id="{90A47155-9AF8-9A36-F61B-9A6C0B349DD0}"/>
              </a:ext>
            </a:extLst>
          </p:cNvPr>
          <p:cNvSpPr txBox="1">
            <a:spLocks/>
          </p:cNvSpPr>
          <p:nvPr userDrawn="1"/>
        </p:nvSpPr>
        <p:spPr>
          <a:xfrm>
            <a:off x="11262319" y="6448885"/>
            <a:ext cx="50557" cy="176751"/>
          </a:xfrm>
          <a:prstGeom prst="rect">
            <a:avLst/>
          </a:prstGeom>
        </p:spPr>
        <p:txBody>
          <a:bodyPr tIns="0" b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000">
                <a:solidFill>
                  <a:schemeClr val="bg1"/>
                </a:solidFill>
              </a:rPr>
              <a:t>|</a:t>
            </a:r>
            <a:endParaRPr sz="1000">
              <a:solidFill>
                <a:schemeClr val="bg1"/>
              </a:solidFill>
            </a:endParaRPr>
          </a:p>
        </p:txBody>
      </p:sp>
      <p:sp>
        <p:nvSpPr>
          <p:cNvPr id="6" name="TextBox 5">
            <a:extLst>
              <a:ext uri="{FF2B5EF4-FFF2-40B4-BE49-F238E27FC236}">
                <a16:creationId xmlns:a16="http://schemas.microsoft.com/office/drawing/2014/main" id="{FE474CA5-3340-DE80-D769-6B7374EB7037}"/>
              </a:ext>
            </a:extLst>
          </p:cNvPr>
          <p:cNvSpPr txBox="1"/>
          <p:nvPr userDrawn="1"/>
        </p:nvSpPr>
        <p:spPr>
          <a:xfrm>
            <a:off x="11287389" y="6460316"/>
            <a:ext cx="240244" cy="153888"/>
          </a:xfrm>
          <a:prstGeom prst="rect">
            <a:avLst/>
          </a:prstGeom>
        </p:spPr>
        <p:txBody>
          <a:bodyPr vert="horz" wrap="none" lIns="90000" tIns="0" rIns="0" bIns="0" rtlCol="0" anchor="ctr">
            <a:noAutofit/>
          </a:bodyPr>
          <a:lstStyle>
            <a:defPPr>
              <a:defRPr lang="en-US"/>
            </a:defPPr>
            <a:lvl1pPr>
              <a:defRPr sz="1000">
                <a:solidFill>
                  <a:srgbClr val="63666A"/>
                </a:solidFill>
              </a:defRPr>
            </a:lvl1pPr>
          </a:lstStyle>
          <a:p>
            <a:pPr lvl="0"/>
            <a:fld id="{936A99BC-3C9D-4DF8-8B8C-E1FD2BDF0AD4}" type="slidenum">
              <a:rPr lang="en-US" smtClean="0">
                <a:solidFill>
                  <a:schemeClr val="bg1"/>
                </a:solidFill>
              </a:rPr>
              <a:pPr lvl="0"/>
              <a:t>‹#›</a:t>
            </a:fld>
            <a:endParaRPr lang="en-US">
              <a:solidFill>
                <a:schemeClr val="bg1"/>
              </a:solidFill>
            </a:endParaRPr>
          </a:p>
        </p:txBody>
      </p:sp>
    </p:spTree>
    <p:extLst>
      <p:ext uri="{BB962C8B-B14F-4D97-AF65-F5344CB8AC3E}">
        <p14:creationId xmlns:p14="http://schemas.microsoft.com/office/powerpoint/2010/main" val="13037860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nd subtitle layout">
    <p:spTree>
      <p:nvGrpSpPr>
        <p:cNvPr id="1" name=""/>
        <p:cNvGrpSpPr/>
        <p:nvPr/>
      </p:nvGrpSpPr>
      <p:grpSpPr>
        <a:xfrm>
          <a:off x="0" y="0"/>
          <a:ext cx="0" cy="0"/>
          <a:chOff x="0" y="0"/>
          <a:chExt cx="0" cy="0"/>
        </a:xfrm>
      </p:grpSpPr>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814558" y="283212"/>
            <a:ext cx="10621792" cy="400110"/>
          </a:xfrm>
          <a:prstGeom prst="rect">
            <a:avLst/>
          </a:prstGeom>
        </p:spPr>
        <p:txBody>
          <a:bodyPr vert="horz" wrap="square" lIns="0" tIns="0" rIns="0" bIns="0" rtlCol="0" anchor="t" anchorCtr="0">
            <a:spAutoFit/>
          </a:bodyPr>
          <a:lstStyle>
            <a:lvl1pPr>
              <a:defRPr sz="2600" baseline="0"/>
            </a:lvl1pPr>
          </a:lstStyle>
          <a:p>
            <a:r>
              <a:rPr lang="en-US"/>
              <a:t>Title and subtitle </a:t>
            </a:r>
            <a:endParaRPr lang="en-GB"/>
          </a:p>
        </p:txBody>
      </p:sp>
      <p:sp>
        <p:nvSpPr>
          <p:cNvPr id="5" name="Text Placeholder 5">
            <a:extLst>
              <a:ext uri="{FF2B5EF4-FFF2-40B4-BE49-F238E27FC236}">
                <a16:creationId xmlns:a16="http://schemas.microsoft.com/office/drawing/2014/main" id="{3A551812-D8ED-F33E-28FD-6C4733C8146A}"/>
              </a:ext>
            </a:extLst>
          </p:cNvPr>
          <p:cNvSpPr>
            <a:spLocks noGrp="1"/>
          </p:cNvSpPr>
          <p:nvPr>
            <p:ph type="body" sz="quarter" idx="14" hasCustomPrompt="1"/>
          </p:nvPr>
        </p:nvSpPr>
        <p:spPr>
          <a:xfrm>
            <a:off x="814558" y="1055171"/>
            <a:ext cx="10621792" cy="330340"/>
          </a:xfrm>
        </p:spPr>
        <p:txBody>
          <a:bodyPr rIns="0"/>
          <a:lstStyle>
            <a:lvl1pPr>
              <a:spcBef>
                <a:spcPts val="0"/>
              </a:spcBef>
              <a:defRPr sz="2000">
                <a:solidFill>
                  <a:schemeClr val="tx1"/>
                </a:solidFill>
              </a:defRPr>
            </a:lvl1pPr>
          </a:lstStyle>
          <a:p>
            <a:pPr lvl="0"/>
            <a:r>
              <a:rPr lang="en-US"/>
              <a:t>Click to add subheading</a:t>
            </a:r>
            <a:endParaRPr lang="en-GB"/>
          </a:p>
        </p:txBody>
      </p:sp>
      <p:grpSp>
        <p:nvGrpSpPr>
          <p:cNvPr id="2" name="Group 1">
            <a:extLst>
              <a:ext uri="{FF2B5EF4-FFF2-40B4-BE49-F238E27FC236}">
                <a16:creationId xmlns:a16="http://schemas.microsoft.com/office/drawing/2014/main" id="{51B608A9-40DB-F585-1F98-3AFDAB1AB49B}"/>
              </a:ext>
            </a:extLst>
          </p:cNvPr>
          <p:cNvGrpSpPr/>
          <p:nvPr userDrawn="1"/>
        </p:nvGrpSpPr>
        <p:grpSpPr>
          <a:xfrm>
            <a:off x="10863102" y="169712"/>
            <a:ext cx="911847" cy="382707"/>
            <a:chOff x="7459170" y="481236"/>
            <a:chExt cx="2697427" cy="1132124"/>
          </a:xfrm>
        </p:grpSpPr>
        <p:sp>
          <p:nvSpPr>
            <p:cNvPr id="4" name="Freeform 3">
              <a:extLst>
                <a:ext uri="{FF2B5EF4-FFF2-40B4-BE49-F238E27FC236}">
                  <a16:creationId xmlns:a16="http://schemas.microsoft.com/office/drawing/2014/main" id="{55EF1E15-4767-26E8-DA21-8AE37F85D649}"/>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A27D9154-D1E3-306E-053D-7A8E99E9EA8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A5E81A6-1684-5B6D-4AFB-0F2AE310F2D2}"/>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62F64A-CA91-CAE6-427C-2032B90F5367}"/>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CDFA0AB2-761F-F303-6177-9FB2E48B630B}"/>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86A7EB8F-DE0A-A538-9B28-466F18876AAF}"/>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4B7071A-EB49-9820-281B-2AACF6AC657A}"/>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10" name="Slide Number Placeholder 2">
            <a:extLst>
              <a:ext uri="{FF2B5EF4-FFF2-40B4-BE49-F238E27FC236}">
                <a16:creationId xmlns:a16="http://schemas.microsoft.com/office/drawing/2014/main" id="{73A76102-A5B2-4BEC-06C5-C01DDE011BF4}"/>
              </a:ext>
            </a:extLst>
          </p:cNvPr>
          <p:cNvSpPr>
            <a:spLocks noGrp="1"/>
          </p:cNvSpPr>
          <p:nvPr>
            <p:ph type="sldNum" sz="quarter" idx="4"/>
          </p:nvPr>
        </p:nvSpPr>
        <p:spPr>
          <a:xfrm>
            <a:off x="11542953" y="6659130"/>
            <a:ext cx="600428" cy="153888"/>
          </a:xfrm>
          <a:prstGeom prst="rect">
            <a:avLst/>
          </a:prstGeom>
          <a:noFill/>
        </p:spPr>
        <p:txBody>
          <a:bodyPr wrap="square" lIns="0" tIns="0" rIns="0" bIns="0" rtlCol="0">
            <a:spAutoFit/>
          </a:bodyPr>
          <a:lstStyle>
            <a:lvl1pPr>
              <a:lnSpc>
                <a:spcPct val="100000"/>
              </a:lnSpc>
              <a:spcAft>
                <a:spcPts val="0"/>
              </a:spcAft>
              <a:defRPr lang="en-GB" sz="1000" b="0" smtClean="0">
                <a:solidFill>
                  <a:schemeClr val="bg2"/>
                </a:solidFill>
              </a:defRPr>
            </a:lvl1pPr>
          </a:lstStyle>
          <a:p>
            <a:pPr algn="r"/>
            <a:r>
              <a:rPr lang="en-GB"/>
              <a:t>RSM | </a:t>
            </a:r>
            <a:fld id="{D3664AF6-26E3-4378-990F-C4F4E21208D6}" type="slidenum">
              <a:rPr smtClean="0"/>
              <a:pPr algn="r"/>
              <a:t>‹#›</a:t>
            </a:fld>
            <a:endParaRPr/>
          </a:p>
        </p:txBody>
      </p:sp>
    </p:spTree>
    <p:extLst>
      <p:ext uri="{BB962C8B-B14F-4D97-AF65-F5344CB8AC3E}">
        <p14:creationId xmlns:p14="http://schemas.microsoft.com/office/powerpoint/2010/main" val="3798068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layout 2">
    <p:bg>
      <p:bgPr>
        <a:solidFill>
          <a:schemeClr val="tx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E05608BF-D0C9-1827-6F00-D95777FEBB08}"/>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r="1592" b="1592"/>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86DDE608-E50D-C6D3-805C-9551CAAD5128}"/>
              </a:ext>
            </a:extLst>
          </p:cNvPr>
          <p:cNvGrpSpPr/>
          <p:nvPr/>
        </p:nvGrpSpPr>
        <p:grpSpPr>
          <a:xfrm>
            <a:off x="10863102" y="309052"/>
            <a:ext cx="911847" cy="382707"/>
            <a:chOff x="7459170" y="481236"/>
            <a:chExt cx="2697427" cy="1132124"/>
          </a:xfrm>
          <a:solidFill>
            <a:schemeClr val="bg1"/>
          </a:solidFill>
        </p:grpSpPr>
        <p:sp>
          <p:nvSpPr>
            <p:cNvPr id="4" name="Freeform 3">
              <a:extLst>
                <a:ext uri="{FF2B5EF4-FFF2-40B4-BE49-F238E27FC236}">
                  <a16:creationId xmlns:a16="http://schemas.microsoft.com/office/drawing/2014/main" id="{B73EC08C-F1FE-96A2-71B8-E21972306AF6}"/>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grpFill/>
            <a:ln w="9497"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6A72B32-BAAB-E273-4C4E-3DAC7882AD0D}"/>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grpFill/>
            <a:ln w="9497" cap="flat">
              <a:noFill/>
              <a:prstDash val="solid"/>
              <a:miter/>
            </a:ln>
          </p:spPr>
          <p:txBody>
            <a:bodyPr rtlCol="0" anchor="ctr"/>
            <a:lstStyle/>
            <a:p>
              <a:endParaRPr lang="en-US"/>
            </a:p>
          </p:txBody>
        </p:sp>
        <p:sp>
          <p:nvSpPr>
            <p:cNvPr id="9" name="Freeform 8">
              <a:extLst>
                <a:ext uri="{FF2B5EF4-FFF2-40B4-BE49-F238E27FC236}">
                  <a16:creationId xmlns:a16="http://schemas.microsoft.com/office/drawing/2014/main" id="{9E494451-19BC-EF9E-6D8F-9DC93E46CA81}"/>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grpFill/>
            <a:ln w="9497"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90C3FE64-FEE4-E181-AF15-D84F4ABBA15F}"/>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grp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5E551ED6-5823-E23E-8B9C-035AA7F54300}"/>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grp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597E78-C23C-6454-D598-AC1422723034}"/>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grp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FF1A9D82-6FAC-9F32-A71A-5AA99E08F217}"/>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grpFill/>
            <a:ln w="9497" cap="flat">
              <a:noFill/>
              <a:prstDash val="solid"/>
              <a:miter/>
            </a:ln>
          </p:spPr>
          <p:txBody>
            <a:bodyPr rtlCol="0" anchor="ctr"/>
            <a:lstStyle/>
            <a:p>
              <a:endParaRPr lang="en-US"/>
            </a:p>
          </p:txBody>
        </p:sp>
      </p:grpSp>
      <p:sp>
        <p:nvSpPr>
          <p:cNvPr id="6" name="Title Placeholder 13">
            <a:extLst>
              <a:ext uri="{FF2B5EF4-FFF2-40B4-BE49-F238E27FC236}">
                <a16:creationId xmlns:a16="http://schemas.microsoft.com/office/drawing/2014/main" id="{394B6B92-4078-8B93-4425-37C36B5ED901}"/>
              </a:ext>
            </a:extLst>
          </p:cNvPr>
          <p:cNvSpPr>
            <a:spLocks noGrp="1"/>
          </p:cNvSpPr>
          <p:nvPr>
            <p:ph type="title" hasCustomPrompt="1"/>
          </p:nvPr>
        </p:nvSpPr>
        <p:spPr>
          <a:xfrm>
            <a:off x="6072190" y="1604682"/>
            <a:ext cx="5169552" cy="553998"/>
          </a:xfrm>
          <a:prstGeom prst="rect">
            <a:avLst/>
          </a:prstGeom>
        </p:spPr>
        <p:txBody>
          <a:bodyPr vert="horz" wrap="square" lIns="0" tIns="0" rIns="0" bIns="0" rtlCol="0" anchor="t" anchorCtr="0">
            <a:spAutoFit/>
          </a:bodyPr>
          <a:lstStyle>
            <a:lvl1pPr>
              <a:defRPr baseline="0">
                <a:solidFill>
                  <a:schemeClr val="bg1"/>
                </a:solidFill>
              </a:defRPr>
            </a:lvl1pPr>
          </a:lstStyle>
          <a:p>
            <a:r>
              <a:rPr lang="en-US"/>
              <a:t>Agenda slide</a:t>
            </a:r>
            <a:endParaRPr lang="en-GB"/>
          </a:p>
        </p:txBody>
      </p:sp>
      <p:sp>
        <p:nvSpPr>
          <p:cNvPr id="3" name="Text Placeholder 14">
            <a:extLst>
              <a:ext uri="{FF2B5EF4-FFF2-40B4-BE49-F238E27FC236}">
                <a16:creationId xmlns:a16="http://schemas.microsoft.com/office/drawing/2014/main" id="{45E2D187-9385-8819-6B67-4A882884F045}"/>
              </a:ext>
            </a:extLst>
          </p:cNvPr>
          <p:cNvSpPr>
            <a:spLocks noGrp="1"/>
          </p:cNvSpPr>
          <p:nvPr>
            <p:ph type="body" sz="quarter" idx="26"/>
          </p:nvPr>
        </p:nvSpPr>
        <p:spPr>
          <a:xfrm>
            <a:off x="6072189" y="2458122"/>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DEB9CC22-662F-4327-8276-2D1087479AEC}"/>
              </a:ext>
            </a:extLst>
          </p:cNvPr>
          <p:cNvSpPr>
            <a:spLocks noGrp="1"/>
          </p:cNvSpPr>
          <p:nvPr>
            <p:ph type="body" sz="quarter" idx="27"/>
          </p:nvPr>
        </p:nvSpPr>
        <p:spPr>
          <a:xfrm>
            <a:off x="6072189" y="2972799"/>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14">
            <a:extLst>
              <a:ext uri="{FF2B5EF4-FFF2-40B4-BE49-F238E27FC236}">
                <a16:creationId xmlns:a16="http://schemas.microsoft.com/office/drawing/2014/main" id="{E54B36B9-57A6-F4C8-CBC9-341174A6201C}"/>
              </a:ext>
            </a:extLst>
          </p:cNvPr>
          <p:cNvSpPr>
            <a:spLocks noGrp="1"/>
          </p:cNvSpPr>
          <p:nvPr>
            <p:ph type="body" sz="quarter" idx="28"/>
          </p:nvPr>
        </p:nvSpPr>
        <p:spPr>
          <a:xfrm>
            <a:off x="6072189" y="3487476"/>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14">
            <a:extLst>
              <a:ext uri="{FF2B5EF4-FFF2-40B4-BE49-F238E27FC236}">
                <a16:creationId xmlns:a16="http://schemas.microsoft.com/office/drawing/2014/main" id="{422AB10D-50D7-DF25-22DB-0576AC0324B8}"/>
              </a:ext>
            </a:extLst>
          </p:cNvPr>
          <p:cNvSpPr>
            <a:spLocks noGrp="1"/>
          </p:cNvSpPr>
          <p:nvPr>
            <p:ph type="body" sz="quarter" idx="29"/>
          </p:nvPr>
        </p:nvSpPr>
        <p:spPr>
          <a:xfrm>
            <a:off x="6072189" y="4002153"/>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8" name="Text Placeholder 14">
            <a:extLst>
              <a:ext uri="{FF2B5EF4-FFF2-40B4-BE49-F238E27FC236}">
                <a16:creationId xmlns:a16="http://schemas.microsoft.com/office/drawing/2014/main" id="{6D1B2EDD-0E4A-AD34-ED0C-8B1E7F487DEB}"/>
              </a:ext>
            </a:extLst>
          </p:cNvPr>
          <p:cNvSpPr>
            <a:spLocks noGrp="1"/>
          </p:cNvSpPr>
          <p:nvPr>
            <p:ph type="body" sz="quarter" idx="30"/>
          </p:nvPr>
        </p:nvSpPr>
        <p:spPr>
          <a:xfrm>
            <a:off x="6072189" y="4516830"/>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9" name="Text Placeholder 14">
            <a:extLst>
              <a:ext uri="{FF2B5EF4-FFF2-40B4-BE49-F238E27FC236}">
                <a16:creationId xmlns:a16="http://schemas.microsoft.com/office/drawing/2014/main" id="{74A7BFC7-39F3-EE9A-97B8-82459D689219}"/>
              </a:ext>
            </a:extLst>
          </p:cNvPr>
          <p:cNvSpPr>
            <a:spLocks noGrp="1"/>
          </p:cNvSpPr>
          <p:nvPr>
            <p:ph type="body" sz="quarter" idx="31"/>
          </p:nvPr>
        </p:nvSpPr>
        <p:spPr>
          <a:xfrm>
            <a:off x="6072189" y="5031507"/>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14">
            <a:extLst>
              <a:ext uri="{FF2B5EF4-FFF2-40B4-BE49-F238E27FC236}">
                <a16:creationId xmlns:a16="http://schemas.microsoft.com/office/drawing/2014/main" id="{59B91F93-7D32-C949-51A2-FBE2CF852E0D}"/>
              </a:ext>
            </a:extLst>
          </p:cNvPr>
          <p:cNvSpPr>
            <a:spLocks noGrp="1"/>
          </p:cNvSpPr>
          <p:nvPr>
            <p:ph type="body" sz="quarter" idx="32"/>
          </p:nvPr>
        </p:nvSpPr>
        <p:spPr>
          <a:xfrm>
            <a:off x="6072189" y="5546184"/>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14">
            <a:extLst>
              <a:ext uri="{FF2B5EF4-FFF2-40B4-BE49-F238E27FC236}">
                <a16:creationId xmlns:a16="http://schemas.microsoft.com/office/drawing/2014/main" id="{CB1365B9-7ED7-4B44-4658-E9B69EDD930B}"/>
              </a:ext>
            </a:extLst>
          </p:cNvPr>
          <p:cNvSpPr>
            <a:spLocks noGrp="1"/>
          </p:cNvSpPr>
          <p:nvPr>
            <p:ph type="body" sz="quarter" idx="33"/>
          </p:nvPr>
        </p:nvSpPr>
        <p:spPr>
          <a:xfrm>
            <a:off x="6072189" y="6060858"/>
            <a:ext cx="5196446" cy="429768"/>
          </a:xfrm>
        </p:spPr>
        <p:txBody>
          <a:bodyPr anchor="ctr">
            <a:normAutofit/>
          </a:bodyPr>
          <a:lstStyle>
            <a:lvl1pPr>
              <a:defRPr sz="1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14459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layout 1">
    <p:spTree>
      <p:nvGrpSpPr>
        <p:cNvPr id="1" name=""/>
        <p:cNvGrpSpPr/>
        <p:nvPr/>
      </p:nvGrpSpPr>
      <p:grpSpPr>
        <a:xfrm>
          <a:off x="0" y="0"/>
          <a:ext cx="0" cy="0"/>
          <a:chOff x="0" y="0"/>
          <a:chExt cx="0" cy="0"/>
        </a:xfrm>
      </p:grpSpPr>
      <p:sp>
        <p:nvSpPr>
          <p:cNvPr id="4" name="Title Placeholder 13">
            <a:extLst>
              <a:ext uri="{FF2B5EF4-FFF2-40B4-BE49-F238E27FC236}">
                <a16:creationId xmlns:a16="http://schemas.microsoft.com/office/drawing/2014/main" id="{5C229D0C-EAB5-AC89-BB32-39B293CC4D29}"/>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Content slide</a:t>
            </a:r>
            <a:endParaRPr lang="en-GB"/>
          </a:p>
        </p:txBody>
      </p:sp>
      <p:grpSp>
        <p:nvGrpSpPr>
          <p:cNvPr id="3" name="Group 2">
            <a:extLst>
              <a:ext uri="{FF2B5EF4-FFF2-40B4-BE49-F238E27FC236}">
                <a16:creationId xmlns:a16="http://schemas.microsoft.com/office/drawing/2014/main" id="{EA3A1B29-CC56-5B56-9ADA-82F65D00ACC8}"/>
              </a:ext>
            </a:extLst>
          </p:cNvPr>
          <p:cNvGrpSpPr/>
          <p:nvPr/>
        </p:nvGrpSpPr>
        <p:grpSpPr>
          <a:xfrm>
            <a:off x="10863102" y="309052"/>
            <a:ext cx="911847" cy="382707"/>
            <a:chOff x="7459170" y="481236"/>
            <a:chExt cx="2697427" cy="1132124"/>
          </a:xfrm>
        </p:grpSpPr>
        <p:sp>
          <p:nvSpPr>
            <p:cNvPr id="6" name="Freeform 5">
              <a:extLst>
                <a:ext uri="{FF2B5EF4-FFF2-40B4-BE49-F238E27FC236}">
                  <a16:creationId xmlns:a16="http://schemas.microsoft.com/office/drawing/2014/main" id="{0AFB12E7-8F59-6B88-A4E5-72440E32DF8E}"/>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95027124-C843-C363-1FF9-9D724A561E2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3F39CDB-511D-742F-ABAF-3237A0266970}"/>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6D20E55-C2D1-80B6-31A5-33530E660D03}"/>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966A193-8A13-93AB-5592-766ACE27FDF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764DC05-6DB4-84FA-1581-F179E35F82C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861E2CC-CD84-0A15-F998-7320D36787D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18" name="Content Placeholder 17">
            <a:extLst>
              <a:ext uri="{FF2B5EF4-FFF2-40B4-BE49-F238E27FC236}">
                <a16:creationId xmlns:a16="http://schemas.microsoft.com/office/drawing/2014/main" id="{BF4F9CAA-D67F-C5DA-1616-357AB10E3460}"/>
              </a:ext>
            </a:extLst>
          </p:cNvPr>
          <p:cNvSpPr>
            <a:spLocks noGrp="1"/>
          </p:cNvSpPr>
          <p:nvPr>
            <p:ph sz="quarter" idx="10"/>
          </p:nvPr>
        </p:nvSpPr>
        <p:spPr>
          <a:xfrm>
            <a:off x="838200" y="1447800"/>
            <a:ext cx="10515600" cy="4648200"/>
          </a:xfrm>
        </p:spPr>
        <p:txBody>
          <a:bodyPr>
            <a:normAutofit/>
          </a:bodyPr>
          <a:lstStyle>
            <a:lvl1pPr>
              <a:defRPr sz="1800"/>
            </a:lvl1pPr>
            <a:lvl2pPr marL="344488" indent="-173038">
              <a:buFont typeface="System Font Regular"/>
              <a:buChar char="⎼"/>
              <a:tabLst/>
              <a:defRPr sz="1800"/>
            </a:lvl2pPr>
            <a:lvl3pPr marL="515938" indent="-171450">
              <a:buFont typeface="Wingdings" pitchFamily="2" charset="2"/>
              <a:buChar char="§"/>
              <a:tabLst/>
              <a:defRPr sz="1800"/>
            </a:lvl3pPr>
            <a:lvl4pPr marL="742950" indent="-227013">
              <a:buFont typeface="System Font Regular"/>
              <a:buChar char="⎼"/>
              <a:tabLst/>
              <a:defRPr sz="18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a:extLst>
              <a:ext uri="{FF2B5EF4-FFF2-40B4-BE49-F238E27FC236}">
                <a16:creationId xmlns:a16="http://schemas.microsoft.com/office/drawing/2014/main" id="{2A51CCD9-EE1C-6E4E-3062-32FDB9DF76D6}"/>
              </a:ext>
            </a:extLst>
          </p:cNvPr>
          <p:cNvSpPr>
            <a:spLocks noGrp="1"/>
          </p:cNvSpPr>
          <p:nvPr>
            <p:ph type="sldNum" sz="quarter" idx="11"/>
          </p:nvPr>
        </p:nvSpPr>
        <p:spPr/>
        <p:txBody>
          <a:bodyPr/>
          <a:lstStyle/>
          <a:p>
            <a:fld id="{9E74224C-F5B0-D04D-98A9-64EC68DC7E07}" type="slidenum">
              <a:rPr lang="en-US" smtClean="0"/>
              <a:pPr/>
              <a:t>‹#›</a:t>
            </a:fld>
            <a:endParaRPr lang="en-US"/>
          </a:p>
        </p:txBody>
      </p:sp>
    </p:spTree>
    <p:extLst>
      <p:ext uri="{BB962C8B-B14F-4D97-AF65-F5344CB8AC3E}">
        <p14:creationId xmlns:p14="http://schemas.microsoft.com/office/powerpoint/2010/main" val="113280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layout 2">
    <p:bg>
      <p:bgPr>
        <a:solidFill>
          <a:schemeClr val="tx1"/>
        </a:solidFill>
        <a:effectLst/>
      </p:bgPr>
    </p:bg>
    <p:spTree>
      <p:nvGrpSpPr>
        <p:cNvPr id="1" name=""/>
        <p:cNvGrpSpPr/>
        <p:nvPr/>
      </p:nvGrpSpPr>
      <p:grpSpPr>
        <a:xfrm>
          <a:off x="0" y="0"/>
          <a:ext cx="0" cy="0"/>
          <a:chOff x="0" y="0"/>
          <a:chExt cx="0" cy="0"/>
        </a:xfrm>
      </p:grpSpPr>
      <p:sp>
        <p:nvSpPr>
          <p:cNvPr id="4" name="Title Placeholder 13">
            <a:extLst>
              <a:ext uri="{FF2B5EF4-FFF2-40B4-BE49-F238E27FC236}">
                <a16:creationId xmlns:a16="http://schemas.microsoft.com/office/drawing/2014/main" id="{5C229D0C-EAB5-AC89-BB32-39B293CC4D29}"/>
              </a:ext>
            </a:extLst>
          </p:cNvPr>
          <p:cNvSpPr>
            <a:spLocks noGrp="1"/>
          </p:cNvSpPr>
          <p:nvPr>
            <p:ph type="title" hasCustomPrompt="1"/>
          </p:nvPr>
        </p:nvSpPr>
        <p:spPr>
          <a:xfrm>
            <a:off x="815974" y="709937"/>
            <a:ext cx="10620376" cy="553998"/>
          </a:xfrm>
          <a:prstGeom prst="rect">
            <a:avLst/>
          </a:prstGeom>
        </p:spPr>
        <p:txBody>
          <a:bodyPr vert="horz" wrap="square" lIns="0" tIns="0" rIns="0" bIns="0" rtlCol="0" anchor="t" anchorCtr="0">
            <a:spAutoFit/>
          </a:bodyPr>
          <a:lstStyle>
            <a:lvl1pPr>
              <a:defRPr>
                <a:solidFill>
                  <a:schemeClr val="accent1"/>
                </a:solidFill>
              </a:defRPr>
            </a:lvl1pPr>
          </a:lstStyle>
          <a:p>
            <a:r>
              <a:rPr lang="en-US"/>
              <a:t>Content slide</a:t>
            </a:r>
            <a:endParaRPr lang="en-GB"/>
          </a:p>
        </p:txBody>
      </p:sp>
      <p:grpSp>
        <p:nvGrpSpPr>
          <p:cNvPr id="3" name="Group 2">
            <a:extLst>
              <a:ext uri="{FF2B5EF4-FFF2-40B4-BE49-F238E27FC236}">
                <a16:creationId xmlns:a16="http://schemas.microsoft.com/office/drawing/2014/main" id="{EA3A1B29-CC56-5B56-9ADA-82F65D00ACC8}"/>
              </a:ext>
            </a:extLst>
          </p:cNvPr>
          <p:cNvGrpSpPr/>
          <p:nvPr/>
        </p:nvGrpSpPr>
        <p:grpSpPr>
          <a:xfrm>
            <a:off x="10863102" y="309052"/>
            <a:ext cx="911847" cy="382707"/>
            <a:chOff x="7459170" y="481236"/>
            <a:chExt cx="2697427" cy="1132124"/>
          </a:xfrm>
        </p:grpSpPr>
        <p:sp>
          <p:nvSpPr>
            <p:cNvPr id="6" name="Freeform 5">
              <a:extLst>
                <a:ext uri="{FF2B5EF4-FFF2-40B4-BE49-F238E27FC236}">
                  <a16:creationId xmlns:a16="http://schemas.microsoft.com/office/drawing/2014/main" id="{0AFB12E7-8F59-6B88-A4E5-72440E32DF8E}"/>
                </a:ext>
              </a:extLst>
            </p:cNvPr>
            <p:cNvSpPr/>
            <p:nvPr/>
          </p:nvSpPr>
          <p:spPr>
            <a:xfrm>
              <a:off x="8457181" y="481236"/>
              <a:ext cx="1699321" cy="282936"/>
            </a:xfrm>
            <a:custGeom>
              <a:avLst/>
              <a:gdLst>
                <a:gd name="connsiteX0" fmla="*/ 0 w 1699321"/>
                <a:gd name="connsiteY0" fmla="*/ 0 h 282936"/>
                <a:gd name="connsiteX1" fmla="*/ 1699322 w 1699321"/>
                <a:gd name="connsiteY1" fmla="*/ 0 h 282936"/>
                <a:gd name="connsiteX2" fmla="*/ 1699322 w 1699321"/>
                <a:gd name="connsiteY2" fmla="*/ 282936 h 282936"/>
                <a:gd name="connsiteX3" fmla="*/ 0 w 1699321"/>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1699321" h="282936">
                  <a:moveTo>
                    <a:pt x="0" y="0"/>
                  </a:moveTo>
                  <a:lnTo>
                    <a:pt x="1699322" y="0"/>
                  </a:lnTo>
                  <a:lnTo>
                    <a:pt x="1699322" y="282936"/>
                  </a:lnTo>
                  <a:lnTo>
                    <a:pt x="0" y="282936"/>
                  </a:lnTo>
                  <a:close/>
                </a:path>
              </a:pathLst>
            </a:custGeom>
            <a:solidFill>
              <a:schemeClr val="accent1"/>
            </a:solidFill>
            <a:ln w="9497"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95027124-C843-C363-1FF9-9D724A561E2F}"/>
                </a:ext>
              </a:extLst>
            </p:cNvPr>
            <p:cNvSpPr/>
            <p:nvPr/>
          </p:nvSpPr>
          <p:spPr>
            <a:xfrm>
              <a:off x="7459170" y="481236"/>
              <a:ext cx="215817" cy="282936"/>
            </a:xfrm>
            <a:custGeom>
              <a:avLst/>
              <a:gdLst>
                <a:gd name="connsiteX0" fmla="*/ 0 w 215817"/>
                <a:gd name="connsiteY0" fmla="*/ 0 h 282936"/>
                <a:gd name="connsiteX1" fmla="*/ 215817 w 215817"/>
                <a:gd name="connsiteY1" fmla="*/ 0 h 282936"/>
                <a:gd name="connsiteX2" fmla="*/ 215817 w 215817"/>
                <a:gd name="connsiteY2" fmla="*/ 282936 h 282936"/>
                <a:gd name="connsiteX3" fmla="*/ 0 w 21581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215817" h="282936">
                  <a:moveTo>
                    <a:pt x="0" y="0"/>
                  </a:moveTo>
                  <a:lnTo>
                    <a:pt x="215817" y="0"/>
                  </a:lnTo>
                  <a:lnTo>
                    <a:pt x="215817" y="282936"/>
                  </a:lnTo>
                  <a:lnTo>
                    <a:pt x="0" y="282936"/>
                  </a:lnTo>
                  <a:close/>
                </a:path>
              </a:pathLst>
            </a:custGeom>
            <a:solidFill>
              <a:schemeClr val="bg2"/>
            </a:solidFill>
            <a:ln w="9497"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33F39CDB-511D-742F-ABAF-3237A0266970}"/>
                </a:ext>
              </a:extLst>
            </p:cNvPr>
            <p:cNvSpPr/>
            <p:nvPr/>
          </p:nvSpPr>
          <p:spPr>
            <a:xfrm>
              <a:off x="7796408" y="481236"/>
              <a:ext cx="539447" cy="282936"/>
            </a:xfrm>
            <a:custGeom>
              <a:avLst/>
              <a:gdLst>
                <a:gd name="connsiteX0" fmla="*/ 0 w 539447"/>
                <a:gd name="connsiteY0" fmla="*/ 0 h 282936"/>
                <a:gd name="connsiteX1" fmla="*/ 539448 w 539447"/>
                <a:gd name="connsiteY1" fmla="*/ 0 h 282936"/>
                <a:gd name="connsiteX2" fmla="*/ 539448 w 539447"/>
                <a:gd name="connsiteY2" fmla="*/ 282936 h 282936"/>
                <a:gd name="connsiteX3" fmla="*/ 0 w 539447"/>
                <a:gd name="connsiteY3" fmla="*/ 282936 h 282936"/>
              </a:gdLst>
              <a:ahLst/>
              <a:cxnLst>
                <a:cxn ang="0">
                  <a:pos x="connsiteX0" y="connsiteY0"/>
                </a:cxn>
                <a:cxn ang="0">
                  <a:pos x="connsiteX1" y="connsiteY1"/>
                </a:cxn>
                <a:cxn ang="0">
                  <a:pos x="connsiteX2" y="connsiteY2"/>
                </a:cxn>
                <a:cxn ang="0">
                  <a:pos x="connsiteX3" y="connsiteY3"/>
                </a:cxn>
              </a:cxnLst>
              <a:rect l="l" t="t" r="r" b="b"/>
              <a:pathLst>
                <a:path w="539447" h="282936">
                  <a:moveTo>
                    <a:pt x="0" y="0"/>
                  </a:moveTo>
                  <a:lnTo>
                    <a:pt x="539448" y="0"/>
                  </a:lnTo>
                  <a:lnTo>
                    <a:pt x="539448" y="282936"/>
                  </a:lnTo>
                  <a:lnTo>
                    <a:pt x="0" y="282936"/>
                  </a:lnTo>
                  <a:close/>
                </a:path>
              </a:pathLst>
            </a:custGeom>
            <a:solidFill>
              <a:schemeClr val="accent2"/>
            </a:solidFill>
            <a:ln w="9497"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76D20E55-C2D1-80B6-31A5-33530E660D03}"/>
                </a:ext>
              </a:extLst>
            </p:cNvPr>
            <p:cNvSpPr/>
            <p:nvPr/>
          </p:nvSpPr>
          <p:spPr>
            <a:xfrm>
              <a:off x="8457181" y="989494"/>
              <a:ext cx="488728" cy="614549"/>
            </a:xfrm>
            <a:custGeom>
              <a:avLst/>
              <a:gdLst>
                <a:gd name="connsiteX0" fmla="*/ 467318 w 488728"/>
                <a:gd name="connsiteY0" fmla="*/ 197941 h 614549"/>
                <a:gd name="connsiteX1" fmla="*/ 401850 w 488728"/>
                <a:gd name="connsiteY1" fmla="*/ 43353 h 614549"/>
                <a:gd name="connsiteX2" fmla="*/ 230757 w 488728"/>
                <a:gd name="connsiteY2" fmla="*/ 0 h 614549"/>
                <a:gd name="connsiteX3" fmla="*/ 0 w 488728"/>
                <a:gd name="connsiteY3" fmla="*/ 0 h 614549"/>
                <a:gd name="connsiteX4" fmla="*/ 0 w 488728"/>
                <a:gd name="connsiteY4" fmla="*/ 614549 h 614549"/>
                <a:gd name="connsiteX5" fmla="*/ 125132 w 488728"/>
                <a:gd name="connsiteY5" fmla="*/ 614549 h 614549"/>
                <a:gd name="connsiteX6" fmla="*/ 125132 w 488728"/>
                <a:gd name="connsiteY6" fmla="*/ 110665 h 614549"/>
                <a:gd name="connsiteX7" fmla="*/ 235324 w 488728"/>
                <a:gd name="connsiteY7" fmla="*/ 110665 h 614549"/>
                <a:gd name="connsiteX8" fmla="*/ 304028 w 488728"/>
                <a:gd name="connsiteY8" fmla="*/ 123594 h 614549"/>
                <a:gd name="connsiteX9" fmla="*/ 339046 w 488728"/>
                <a:gd name="connsiteY9" fmla="*/ 197941 h 614549"/>
                <a:gd name="connsiteX10" fmla="*/ 247695 w 488728"/>
                <a:gd name="connsiteY10" fmla="*/ 284647 h 614549"/>
                <a:gd name="connsiteX11" fmla="*/ 164337 w 488728"/>
                <a:gd name="connsiteY11" fmla="*/ 284647 h 614549"/>
                <a:gd name="connsiteX12" fmla="*/ 164337 w 488728"/>
                <a:gd name="connsiteY12" fmla="*/ 395882 h 614549"/>
                <a:gd name="connsiteX13" fmla="*/ 214009 w 488728"/>
                <a:gd name="connsiteY13" fmla="*/ 395882 h 614549"/>
                <a:gd name="connsiteX14" fmla="*/ 344184 w 488728"/>
                <a:gd name="connsiteY14" fmla="*/ 614549 h 614549"/>
                <a:gd name="connsiteX15" fmla="*/ 488729 w 488728"/>
                <a:gd name="connsiteY15" fmla="*/ 614549 h 614549"/>
                <a:gd name="connsiteX16" fmla="*/ 344184 w 488728"/>
                <a:gd name="connsiteY16" fmla="*/ 375252 h 614549"/>
                <a:gd name="connsiteX17" fmla="*/ 467318 w 488728"/>
                <a:gd name="connsiteY17" fmla="*/ 197941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88728" h="614549">
                  <a:moveTo>
                    <a:pt x="467318" y="197941"/>
                  </a:moveTo>
                  <a:cubicBezTo>
                    <a:pt x="467318" y="131295"/>
                    <a:pt x="444671" y="77674"/>
                    <a:pt x="401850" y="43353"/>
                  </a:cubicBezTo>
                  <a:cubicBezTo>
                    <a:pt x="357792" y="8366"/>
                    <a:pt x="306597" y="0"/>
                    <a:pt x="230757" y="0"/>
                  </a:cubicBezTo>
                  <a:lnTo>
                    <a:pt x="0" y="0"/>
                  </a:lnTo>
                  <a:lnTo>
                    <a:pt x="0" y="614549"/>
                  </a:lnTo>
                  <a:lnTo>
                    <a:pt x="125132" y="614549"/>
                  </a:lnTo>
                  <a:lnTo>
                    <a:pt x="125132" y="110665"/>
                  </a:lnTo>
                  <a:lnTo>
                    <a:pt x="235324" y="110665"/>
                  </a:lnTo>
                  <a:cubicBezTo>
                    <a:pt x="266441" y="110665"/>
                    <a:pt x="289088" y="114562"/>
                    <a:pt x="304028" y="123594"/>
                  </a:cubicBezTo>
                  <a:cubicBezTo>
                    <a:pt x="326009" y="136524"/>
                    <a:pt x="339046" y="160483"/>
                    <a:pt x="339046" y="197941"/>
                  </a:cubicBezTo>
                  <a:cubicBezTo>
                    <a:pt x="339046" y="262020"/>
                    <a:pt x="299556" y="284647"/>
                    <a:pt x="247695" y="284647"/>
                  </a:cubicBezTo>
                  <a:lnTo>
                    <a:pt x="164337" y="284647"/>
                  </a:lnTo>
                  <a:lnTo>
                    <a:pt x="164337" y="395882"/>
                  </a:lnTo>
                  <a:lnTo>
                    <a:pt x="214009" y="395882"/>
                  </a:lnTo>
                  <a:lnTo>
                    <a:pt x="344184" y="614549"/>
                  </a:lnTo>
                  <a:lnTo>
                    <a:pt x="488729" y="614549"/>
                  </a:lnTo>
                  <a:lnTo>
                    <a:pt x="344184" y="375252"/>
                  </a:lnTo>
                  <a:cubicBezTo>
                    <a:pt x="428494" y="350628"/>
                    <a:pt x="467318" y="280749"/>
                    <a:pt x="467318" y="197941"/>
                  </a:cubicBezTo>
                  <a:close/>
                </a:path>
              </a:pathLst>
            </a:custGeom>
            <a:solidFill>
              <a:schemeClr val="accent4"/>
            </a:solidFill>
            <a:ln w="9497"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966A193-8A13-93AB-5592-766ACE27FDFD}"/>
                </a:ext>
              </a:extLst>
            </p:cNvPr>
            <p:cNvSpPr/>
            <p:nvPr/>
          </p:nvSpPr>
          <p:spPr>
            <a:xfrm>
              <a:off x="8982831" y="979987"/>
              <a:ext cx="458373" cy="633373"/>
            </a:xfrm>
            <a:custGeom>
              <a:avLst/>
              <a:gdLst>
                <a:gd name="connsiteX0" fmla="*/ 320871 w 458373"/>
                <a:gd name="connsiteY0" fmla="*/ 276091 h 633373"/>
                <a:gd name="connsiteX1" fmla="*/ 132269 w 458373"/>
                <a:gd name="connsiteY1" fmla="*/ 174553 h 633373"/>
                <a:gd name="connsiteX2" fmla="*/ 228187 w 458373"/>
                <a:gd name="connsiteY2" fmla="*/ 111235 h 633373"/>
                <a:gd name="connsiteX3" fmla="*/ 415457 w 458373"/>
                <a:gd name="connsiteY3" fmla="*/ 138426 h 633373"/>
                <a:gd name="connsiteX4" fmla="*/ 415457 w 458373"/>
                <a:gd name="connsiteY4" fmla="*/ 27191 h 633373"/>
                <a:gd name="connsiteX5" fmla="*/ 224952 w 458373"/>
                <a:gd name="connsiteY5" fmla="*/ 0 h 633373"/>
                <a:gd name="connsiteX6" fmla="*/ 0 w 458373"/>
                <a:gd name="connsiteY6" fmla="*/ 172081 h 633373"/>
                <a:gd name="connsiteX7" fmla="*/ 144544 w 458373"/>
                <a:gd name="connsiteY7" fmla="*/ 351864 h 633373"/>
                <a:gd name="connsiteX8" fmla="*/ 326676 w 458373"/>
                <a:gd name="connsiteY8" fmla="*/ 452831 h 633373"/>
                <a:gd name="connsiteX9" fmla="*/ 209441 w 458373"/>
                <a:gd name="connsiteY9" fmla="*/ 522709 h 633373"/>
                <a:gd name="connsiteX10" fmla="*/ 13703 w 458373"/>
                <a:gd name="connsiteY10" fmla="*/ 494187 h 633373"/>
                <a:gd name="connsiteX11" fmla="*/ 13703 w 458373"/>
                <a:gd name="connsiteY11" fmla="*/ 606088 h 633373"/>
                <a:gd name="connsiteX12" fmla="*/ 215912 w 458373"/>
                <a:gd name="connsiteY12" fmla="*/ 633374 h 633373"/>
                <a:gd name="connsiteX13" fmla="*/ 458373 w 458373"/>
                <a:gd name="connsiteY13" fmla="*/ 443229 h 633373"/>
                <a:gd name="connsiteX14" fmla="*/ 320966 w 458373"/>
                <a:gd name="connsiteY14" fmla="*/ 276281 h 6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8373" h="633373">
                  <a:moveTo>
                    <a:pt x="320871" y="276091"/>
                  </a:moveTo>
                  <a:cubicBezTo>
                    <a:pt x="232089" y="245668"/>
                    <a:pt x="132269" y="241770"/>
                    <a:pt x="132269" y="174553"/>
                  </a:cubicBezTo>
                  <a:cubicBezTo>
                    <a:pt x="132269" y="131295"/>
                    <a:pt x="171854" y="111235"/>
                    <a:pt x="228187" y="111235"/>
                  </a:cubicBezTo>
                  <a:cubicBezTo>
                    <a:pt x="284521" y="111235"/>
                    <a:pt x="332575" y="116369"/>
                    <a:pt x="415457" y="138426"/>
                  </a:cubicBezTo>
                  <a:lnTo>
                    <a:pt x="415457" y="27191"/>
                  </a:lnTo>
                  <a:cubicBezTo>
                    <a:pt x="344184" y="7130"/>
                    <a:pt x="292324" y="0"/>
                    <a:pt x="224952" y="0"/>
                  </a:cubicBezTo>
                  <a:cubicBezTo>
                    <a:pt x="103056" y="0"/>
                    <a:pt x="0" y="48487"/>
                    <a:pt x="0" y="172081"/>
                  </a:cubicBezTo>
                  <a:cubicBezTo>
                    <a:pt x="0" y="269721"/>
                    <a:pt x="48530" y="318874"/>
                    <a:pt x="144544" y="351864"/>
                  </a:cubicBezTo>
                  <a:cubicBezTo>
                    <a:pt x="230091" y="381051"/>
                    <a:pt x="326676" y="386851"/>
                    <a:pt x="326676" y="452831"/>
                  </a:cubicBezTo>
                  <a:cubicBezTo>
                    <a:pt x="326676" y="502079"/>
                    <a:pt x="278716" y="522709"/>
                    <a:pt x="209441" y="522709"/>
                  </a:cubicBezTo>
                  <a:cubicBezTo>
                    <a:pt x="140167" y="522709"/>
                    <a:pt x="99915" y="517480"/>
                    <a:pt x="13703" y="494187"/>
                  </a:cubicBezTo>
                  <a:lnTo>
                    <a:pt x="13703" y="606088"/>
                  </a:lnTo>
                  <a:cubicBezTo>
                    <a:pt x="85642" y="627479"/>
                    <a:pt x="145876" y="633374"/>
                    <a:pt x="215912" y="633374"/>
                  </a:cubicBezTo>
                  <a:cubicBezTo>
                    <a:pt x="368830" y="633374"/>
                    <a:pt x="458373" y="566728"/>
                    <a:pt x="458373" y="443229"/>
                  </a:cubicBezTo>
                  <a:cubicBezTo>
                    <a:pt x="458373" y="345494"/>
                    <a:pt x="394237" y="301570"/>
                    <a:pt x="320966" y="276281"/>
                  </a:cubicBezTo>
                  <a:close/>
                </a:path>
              </a:pathLst>
            </a:custGeom>
            <a:solidFill>
              <a:schemeClr val="accent4"/>
            </a:solidFill>
            <a:ln w="9497"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764DC05-6DB4-84FA-1581-F179E35F82CC}"/>
                </a:ext>
              </a:extLst>
            </p:cNvPr>
            <p:cNvSpPr/>
            <p:nvPr/>
          </p:nvSpPr>
          <p:spPr>
            <a:xfrm>
              <a:off x="9773589" y="989494"/>
              <a:ext cx="383008" cy="614549"/>
            </a:xfrm>
            <a:custGeom>
              <a:avLst/>
              <a:gdLst>
                <a:gd name="connsiteX0" fmla="*/ 219623 w 383008"/>
                <a:gd name="connsiteY0" fmla="*/ 0 h 614549"/>
                <a:gd name="connsiteX1" fmla="*/ 0 w 383008"/>
                <a:gd name="connsiteY1" fmla="*/ 614549 h 614549"/>
                <a:gd name="connsiteX2" fmla="*/ 119232 w 383008"/>
                <a:gd name="connsiteY2" fmla="*/ 614549 h 614549"/>
                <a:gd name="connsiteX3" fmla="*/ 258543 w 383008"/>
                <a:gd name="connsiteY3" fmla="*/ 223801 h 614549"/>
                <a:gd name="connsiteX4" fmla="*/ 260446 w 383008"/>
                <a:gd name="connsiteY4" fmla="*/ 223801 h 614549"/>
                <a:gd name="connsiteX5" fmla="*/ 260446 w 383008"/>
                <a:gd name="connsiteY5" fmla="*/ 614549 h 614549"/>
                <a:gd name="connsiteX6" fmla="*/ 383009 w 383008"/>
                <a:gd name="connsiteY6" fmla="*/ 614549 h 614549"/>
                <a:gd name="connsiteX7" fmla="*/ 383009 w 383008"/>
                <a:gd name="connsiteY7" fmla="*/ 0 h 614549"/>
                <a:gd name="connsiteX8" fmla="*/ 219623 w 383008"/>
                <a:gd name="connsiteY8" fmla="*/ 0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3008" h="614549">
                  <a:moveTo>
                    <a:pt x="219623" y="0"/>
                  </a:moveTo>
                  <a:lnTo>
                    <a:pt x="0" y="614549"/>
                  </a:lnTo>
                  <a:lnTo>
                    <a:pt x="119232" y="614549"/>
                  </a:lnTo>
                  <a:lnTo>
                    <a:pt x="258543" y="223801"/>
                  </a:lnTo>
                  <a:lnTo>
                    <a:pt x="260446" y="223801"/>
                  </a:lnTo>
                  <a:lnTo>
                    <a:pt x="260446" y="614549"/>
                  </a:lnTo>
                  <a:lnTo>
                    <a:pt x="383009" y="614549"/>
                  </a:lnTo>
                  <a:lnTo>
                    <a:pt x="383009" y="0"/>
                  </a:lnTo>
                  <a:lnTo>
                    <a:pt x="219623" y="0"/>
                  </a:lnTo>
                  <a:close/>
                </a:path>
              </a:pathLst>
            </a:custGeom>
            <a:solidFill>
              <a:schemeClr val="accent4"/>
            </a:solidFill>
            <a:ln w="9497"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861E2CC-CD84-0A15-F998-7320D36787DD}"/>
                </a:ext>
              </a:extLst>
            </p:cNvPr>
            <p:cNvSpPr/>
            <p:nvPr/>
          </p:nvSpPr>
          <p:spPr>
            <a:xfrm>
              <a:off x="9507148" y="989494"/>
              <a:ext cx="308976" cy="614549"/>
            </a:xfrm>
            <a:custGeom>
              <a:avLst/>
              <a:gdLst>
                <a:gd name="connsiteX0" fmla="*/ 308976 w 308976"/>
                <a:gd name="connsiteY0" fmla="*/ 382477 h 614549"/>
                <a:gd name="connsiteX1" fmla="*/ 165955 w 308976"/>
                <a:gd name="connsiteY1" fmla="*/ 0 h 614549"/>
                <a:gd name="connsiteX2" fmla="*/ 0 w 308976"/>
                <a:gd name="connsiteY2" fmla="*/ 0 h 614549"/>
                <a:gd name="connsiteX3" fmla="*/ 0 w 308976"/>
                <a:gd name="connsiteY3" fmla="*/ 614549 h 614549"/>
                <a:gd name="connsiteX4" fmla="*/ 121231 w 308976"/>
                <a:gd name="connsiteY4" fmla="*/ 614549 h 614549"/>
                <a:gd name="connsiteX5" fmla="*/ 121231 w 308976"/>
                <a:gd name="connsiteY5" fmla="*/ 223801 h 614549"/>
                <a:gd name="connsiteX6" fmla="*/ 123229 w 308976"/>
                <a:gd name="connsiteY6" fmla="*/ 223801 h 614549"/>
                <a:gd name="connsiteX7" fmla="*/ 247219 w 308976"/>
                <a:gd name="connsiteY7" fmla="*/ 555414 h 614549"/>
                <a:gd name="connsiteX8" fmla="*/ 308976 w 308976"/>
                <a:gd name="connsiteY8" fmla="*/ 382477 h 614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76" h="614549">
                  <a:moveTo>
                    <a:pt x="308976" y="382477"/>
                  </a:moveTo>
                  <a:lnTo>
                    <a:pt x="165955" y="0"/>
                  </a:lnTo>
                  <a:lnTo>
                    <a:pt x="0" y="0"/>
                  </a:lnTo>
                  <a:lnTo>
                    <a:pt x="0" y="614549"/>
                  </a:lnTo>
                  <a:lnTo>
                    <a:pt x="121231" y="614549"/>
                  </a:lnTo>
                  <a:lnTo>
                    <a:pt x="121231" y="223801"/>
                  </a:lnTo>
                  <a:lnTo>
                    <a:pt x="123229" y="223801"/>
                  </a:lnTo>
                  <a:lnTo>
                    <a:pt x="247219" y="555414"/>
                  </a:lnTo>
                  <a:lnTo>
                    <a:pt x="308976" y="382477"/>
                  </a:lnTo>
                  <a:close/>
                </a:path>
              </a:pathLst>
            </a:custGeom>
            <a:solidFill>
              <a:schemeClr val="accent4"/>
            </a:solidFill>
            <a:ln w="9497" cap="flat">
              <a:noFill/>
              <a:prstDash val="solid"/>
              <a:miter/>
            </a:ln>
          </p:spPr>
          <p:txBody>
            <a:bodyPr rtlCol="0" anchor="ctr"/>
            <a:lstStyle/>
            <a:p>
              <a:endParaRPr lang="en-US"/>
            </a:p>
          </p:txBody>
        </p:sp>
      </p:grpSp>
      <p:sp>
        <p:nvSpPr>
          <p:cNvPr id="2" name="Content Placeholder 17">
            <a:extLst>
              <a:ext uri="{FF2B5EF4-FFF2-40B4-BE49-F238E27FC236}">
                <a16:creationId xmlns:a16="http://schemas.microsoft.com/office/drawing/2014/main" id="{BE748BEE-70F1-9DCF-4A93-CD76C23F094F}"/>
              </a:ext>
            </a:extLst>
          </p:cNvPr>
          <p:cNvSpPr>
            <a:spLocks noGrp="1"/>
          </p:cNvSpPr>
          <p:nvPr>
            <p:ph sz="quarter" idx="10"/>
          </p:nvPr>
        </p:nvSpPr>
        <p:spPr>
          <a:xfrm>
            <a:off x="813816" y="1447800"/>
            <a:ext cx="10515600" cy="4648200"/>
          </a:xfrm>
        </p:spPr>
        <p:txBody>
          <a:bodyPr>
            <a:normAutofit/>
          </a:bodyPr>
          <a:lstStyle>
            <a:lvl1pPr>
              <a:defRPr sz="1800">
                <a:solidFill>
                  <a:schemeClr val="bg1"/>
                </a:solidFill>
              </a:defRPr>
            </a:lvl1pPr>
            <a:lvl2pPr marL="344488" indent="-173038">
              <a:buFont typeface="System Font Regular"/>
              <a:buChar char="⎼"/>
              <a:tabLst/>
              <a:defRPr sz="1800">
                <a:solidFill>
                  <a:schemeClr val="bg1"/>
                </a:solidFill>
              </a:defRPr>
            </a:lvl2pPr>
            <a:lvl3pPr marL="515938" indent="-171450">
              <a:buFont typeface="Wingdings" pitchFamily="2" charset="2"/>
              <a:buChar char="§"/>
              <a:tabLst/>
              <a:defRPr sz="1800">
                <a:solidFill>
                  <a:schemeClr val="bg1"/>
                </a:solidFill>
              </a:defRPr>
            </a:lvl3pPr>
            <a:lvl4pPr marL="742950" indent="-227013">
              <a:buFont typeface="System Font Regular"/>
              <a:buChar char="⎼"/>
              <a:tabLst/>
              <a:defRPr sz="1800">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lide Number Placeholder 4">
            <a:extLst>
              <a:ext uri="{FF2B5EF4-FFF2-40B4-BE49-F238E27FC236}">
                <a16:creationId xmlns:a16="http://schemas.microsoft.com/office/drawing/2014/main" id="{1DDFA5C8-65C4-F016-C39A-2B72D60E0770}"/>
              </a:ext>
            </a:extLst>
          </p:cNvPr>
          <p:cNvSpPr>
            <a:spLocks noGrp="1"/>
          </p:cNvSpPr>
          <p:nvPr>
            <p:ph type="sldNum" sz="quarter" idx="11"/>
          </p:nvPr>
        </p:nvSpPr>
        <p:spPr/>
        <p:txBody>
          <a:bodyPr/>
          <a:lstStyle>
            <a:lvl1pPr>
              <a:defRPr>
                <a:solidFill>
                  <a:schemeClr val="bg2"/>
                </a:solidFill>
              </a:defRPr>
            </a:lvl1pPr>
          </a:lstStyle>
          <a:p>
            <a:fld id="{9E74224C-F5B0-D04D-98A9-64EC68DC7E07}" type="slidenum">
              <a:rPr lang="en-US" smtClean="0"/>
              <a:pPr/>
              <a:t>‹#›</a:t>
            </a:fld>
            <a:endParaRPr lang="en-US"/>
          </a:p>
        </p:txBody>
      </p:sp>
    </p:spTree>
    <p:extLst>
      <p:ext uri="{BB962C8B-B14F-4D97-AF65-F5344CB8AC3E}">
        <p14:creationId xmlns:p14="http://schemas.microsoft.com/office/powerpoint/2010/main" val="2245841089"/>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1.sv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6B72F921-9DBD-B386-1024-8EA93BFADB87}"/>
              </a:ext>
            </a:extLst>
          </p:cNvPr>
          <p:cNvPicPr>
            <a:picLocks noChangeAspect="1"/>
          </p:cNvPicPr>
          <p:nvPr userDrawn="1"/>
        </p:nvPicPr>
        <p:blipFill>
          <a:blip>
            <a:extLst>
              <a:ext uri="{96DAC541-7B7A-43D3-8B79-37D633B846F1}">
                <asvg:svgBlip xmlns:asvg="http://schemas.microsoft.com/office/drawing/2016/SVG/main" r:embed="rId67"/>
              </a:ext>
            </a:extLst>
          </a:blip>
          <a:stretch>
            <a:fillRect/>
          </a:stretch>
        </p:blipFill>
        <p:spPr>
          <a:xfrm>
            <a:off x="742950" y="435024"/>
            <a:ext cx="11459049" cy="6429800"/>
          </a:xfrm>
          <a:prstGeom prst="rect">
            <a:avLst/>
          </a:prstGeom>
        </p:spPr>
      </p:pic>
      <p:sp>
        <p:nvSpPr>
          <p:cNvPr id="14" name="Title Placeholder 13"/>
          <p:cNvSpPr>
            <a:spLocks noGrp="1"/>
          </p:cNvSpPr>
          <p:nvPr>
            <p:ph type="title"/>
          </p:nvPr>
        </p:nvSpPr>
        <p:spPr>
          <a:xfrm>
            <a:off x="815975" y="713232"/>
            <a:ext cx="10620375" cy="553998"/>
          </a:xfrm>
          <a:prstGeom prst="rect">
            <a:avLst/>
          </a:prstGeom>
        </p:spPr>
        <p:txBody>
          <a:bodyPr vert="horz" wrap="square" lIns="0" tIns="0" rIns="0" bIns="0" rtlCol="0" anchor="t" anchorCtr="0">
            <a:spAutoFit/>
          </a:bodyPr>
          <a:lstStyle/>
          <a:p>
            <a:r>
              <a:rPr lang="en-US"/>
              <a:t>Click to add heading</a:t>
            </a:r>
            <a:endParaRPr lang="en-GB"/>
          </a:p>
        </p:txBody>
      </p:sp>
      <p:sp>
        <p:nvSpPr>
          <p:cNvPr id="15" name="Body master placeholder"/>
          <p:cNvSpPr>
            <a:spLocks noGrp="1"/>
          </p:cNvSpPr>
          <p:nvPr>
            <p:ph type="body" idx="1"/>
          </p:nvPr>
        </p:nvSpPr>
        <p:spPr>
          <a:xfrm>
            <a:off x="815974" y="1444752"/>
            <a:ext cx="10616184" cy="4800600"/>
          </a:xfrm>
          <a:prstGeom prst="rect">
            <a:avLst/>
          </a:prstGeom>
        </p:spPr>
        <p:txBody>
          <a:bodyPr vert="horz" lIns="0" tIns="0" rIns="0" bIns="0" rtlCol="0">
            <a:normAutofit/>
          </a:bodyPr>
          <a:lstStyle/>
          <a:p>
            <a:pPr lvl="0"/>
            <a:r>
              <a:rPr lang="en-US"/>
              <a:t>Click to edit Master text styles</a:t>
            </a:r>
          </a:p>
          <a:p>
            <a:pPr lvl="2"/>
            <a:r>
              <a:rPr lang="en-US"/>
              <a:t>Second level</a:t>
            </a:r>
          </a:p>
          <a:p>
            <a:pPr lvl="3"/>
            <a:r>
              <a:rPr lang="en-US"/>
              <a:t>Third level</a:t>
            </a:r>
          </a:p>
          <a:p>
            <a:pPr lvl="4"/>
            <a:r>
              <a:rPr lang="en-US"/>
              <a:t>Fourth level</a:t>
            </a:r>
          </a:p>
        </p:txBody>
      </p:sp>
      <p:sp>
        <p:nvSpPr>
          <p:cNvPr id="17" name="Filename" hidden="1">
            <a:extLst>
              <a:ext uri="{FF2B5EF4-FFF2-40B4-BE49-F238E27FC236}">
                <a16:creationId xmlns:a16="http://schemas.microsoft.com/office/drawing/2014/main" id="{60C0F77C-9D73-4BC8-8D76-03AE83D6BB7E}"/>
              </a:ext>
            </a:extLst>
          </p:cNvPr>
          <p:cNvSpPr txBox="1"/>
          <p:nvPr/>
        </p:nvSpPr>
        <p:spPr>
          <a:xfrm>
            <a:off x="550861" y="6747272"/>
            <a:ext cx="11090277" cy="110728"/>
          </a:xfrm>
          <a:prstGeom prst="rect">
            <a:avLst/>
          </a:prstGeom>
          <a:noFill/>
        </p:spPr>
        <p:txBody>
          <a:bodyPr wrap="square" lIns="0" tIns="0" rIns="0" bIns="0" rtlCol="0" anchor="b" anchorCtr="0">
            <a:noAutofit/>
          </a:bodyPr>
          <a:lstStyle/>
          <a:p>
            <a:r>
              <a:rPr lang="en-US" sz="700" noProof="1">
                <a:solidFill>
                  <a:schemeClr val="bg2"/>
                </a:solidFill>
                <a:latin typeface="+mn-lt"/>
                <a:cs typeface="Arial" pitchFamily="34" charset="0"/>
              </a:rPr>
              <a:t>https://rsmnet-my.sharepoint.com/personal/e094861_mcgladrey_rsm_net/Documents/Documents/Brand/2023 Refresh/Assets/Master PowerPoint Presentations/Master slide decks/Master PowerPoint Slides Jan 2024.pptx</a:t>
            </a:r>
            <a:endParaRPr lang="en-GB" sz="700" noProof="1">
              <a:solidFill>
                <a:schemeClr val="bg2"/>
              </a:solidFill>
              <a:latin typeface="+mn-lt"/>
              <a:cs typeface="Arial" pitchFamily="34" charset="0"/>
            </a:endParaRPr>
          </a:p>
        </p:txBody>
      </p:sp>
      <p:sp>
        <p:nvSpPr>
          <p:cNvPr id="18" name="Draft" hidden="1">
            <a:extLst>
              <a:ext uri="{FF2B5EF4-FFF2-40B4-BE49-F238E27FC236}">
                <a16:creationId xmlns:a16="http://schemas.microsoft.com/office/drawing/2014/main" id="{D43C74F3-43E6-45EB-8273-71F819BBEE87}"/>
              </a:ext>
            </a:extLst>
          </p:cNvPr>
          <p:cNvSpPr txBox="1"/>
          <p:nvPr/>
        </p:nvSpPr>
        <p:spPr>
          <a:xfrm>
            <a:off x="10239388" y="126102"/>
            <a:ext cx="1401750" cy="166670"/>
          </a:xfrm>
          <a:prstGeom prst="rect">
            <a:avLst/>
          </a:prstGeom>
          <a:noFill/>
        </p:spPr>
        <p:txBody>
          <a:bodyPr wrap="square" lIns="0" tIns="0" rIns="0" bIns="0" rtlCol="0">
            <a:noAutofit/>
          </a:bodyPr>
          <a:lstStyle/>
          <a:p>
            <a:pPr algn="r"/>
            <a:r>
              <a:rPr lang="en-GB" sz="1100">
                <a:solidFill>
                  <a:schemeClr val="bg2"/>
                </a:solidFill>
                <a:latin typeface="+mn-lt"/>
                <a:cs typeface="Arial" pitchFamily="34" charset="0"/>
              </a:rPr>
              <a:t>DRAFT</a:t>
            </a:r>
          </a:p>
        </p:txBody>
      </p:sp>
      <p:sp>
        <p:nvSpPr>
          <p:cNvPr id="4" name="Slide Number Placeholder 3">
            <a:extLst>
              <a:ext uri="{FF2B5EF4-FFF2-40B4-BE49-F238E27FC236}">
                <a16:creationId xmlns:a16="http://schemas.microsoft.com/office/drawing/2014/main" id="{3A116F5D-F0F5-5D3F-DCCD-3EE2959C36AD}"/>
              </a:ext>
            </a:extLst>
          </p:cNvPr>
          <p:cNvSpPr>
            <a:spLocks noGrp="1"/>
          </p:cNvSpPr>
          <p:nvPr>
            <p:ph type="sldNum" sz="quarter" idx="4"/>
          </p:nvPr>
        </p:nvSpPr>
        <p:spPr>
          <a:xfrm>
            <a:off x="11341289" y="6404844"/>
            <a:ext cx="476534" cy="153632"/>
          </a:xfrm>
          <a:prstGeom prst="rect">
            <a:avLst/>
          </a:prstGeom>
        </p:spPr>
        <p:txBody>
          <a:bodyPr vert="horz" lIns="0" tIns="45720" rIns="91440" bIns="45720" rtlCol="0" anchor="ctr"/>
          <a:lstStyle>
            <a:lvl1pPr algn="l">
              <a:defRPr sz="1000">
                <a:solidFill>
                  <a:schemeClr val="bg2"/>
                </a:solidFill>
              </a:defRPr>
            </a:lvl1pPr>
          </a:lstStyle>
          <a:p>
            <a:fld id="{9E74224C-F5B0-D04D-98A9-64EC68DC7E07}" type="slidenum">
              <a:rPr lang="en-US" smtClean="0"/>
              <a:pPr/>
              <a:t>‹#›</a:t>
            </a:fld>
            <a:endParaRPr lang="en-US"/>
          </a:p>
        </p:txBody>
      </p:sp>
      <p:sp>
        <p:nvSpPr>
          <p:cNvPr id="6" name="TextBox 5">
            <a:extLst>
              <a:ext uri="{FF2B5EF4-FFF2-40B4-BE49-F238E27FC236}">
                <a16:creationId xmlns:a16="http://schemas.microsoft.com/office/drawing/2014/main" id="{30181E3E-1C92-6C6C-94AB-7056B343808A}"/>
              </a:ext>
            </a:extLst>
          </p:cNvPr>
          <p:cNvSpPr txBox="1"/>
          <p:nvPr userDrawn="1"/>
        </p:nvSpPr>
        <p:spPr>
          <a:xfrm>
            <a:off x="10935540" y="6404716"/>
            <a:ext cx="354264" cy="153888"/>
          </a:xfrm>
          <a:prstGeom prst="rect">
            <a:avLst/>
          </a:prstGeom>
          <a:noFill/>
        </p:spPr>
        <p:txBody>
          <a:bodyPr wrap="none" lIns="0" tIns="0" rIns="0" bIns="0" rtlCol="0">
            <a:spAutoFit/>
          </a:bodyPr>
          <a:lstStyle/>
          <a:p>
            <a:pPr algn="l"/>
            <a:r>
              <a:rPr lang="en-US" sz="1000">
                <a:solidFill>
                  <a:schemeClr val="bg2"/>
                </a:solidFill>
              </a:rPr>
              <a:t>RSM |</a:t>
            </a:r>
          </a:p>
        </p:txBody>
      </p:sp>
    </p:spTree>
    <p:extLst>
      <p:ext uri="{BB962C8B-B14F-4D97-AF65-F5344CB8AC3E}">
        <p14:creationId xmlns:p14="http://schemas.microsoft.com/office/powerpoint/2010/main" val="263232009"/>
      </p:ext>
    </p:extLst>
  </p:cSld>
  <p:clrMap bg1="lt1" tx1="dk1" bg2="lt2" tx2="dk2" accent1="accent1" accent2="accent2" accent3="accent3" accent4="accent4" accent5="accent5" accent6="accent6" hlink="hlink" folHlink="folHlink"/>
  <p:sldLayoutIdLst>
    <p:sldLayoutId id="2147483661" r:id="rId1"/>
    <p:sldLayoutId id="2147483734" r:id="rId2"/>
    <p:sldLayoutId id="2147483665" r:id="rId3"/>
    <p:sldLayoutId id="2147483663" r:id="rId4"/>
    <p:sldLayoutId id="2147483664" r:id="rId5"/>
    <p:sldLayoutId id="2147483667" r:id="rId6"/>
    <p:sldLayoutId id="2147483731"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 id="2147483680" r:id="rId19"/>
    <p:sldLayoutId id="2147483681" r:id="rId20"/>
    <p:sldLayoutId id="2147483682" r:id="rId21"/>
    <p:sldLayoutId id="2147483683" r:id="rId22"/>
    <p:sldLayoutId id="2147483733"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3" r:id="rId41"/>
    <p:sldLayoutId id="2147483702" r:id="rId42"/>
    <p:sldLayoutId id="2147483705" r:id="rId43"/>
    <p:sldLayoutId id="2147483704" r:id="rId44"/>
    <p:sldLayoutId id="2147483706" r:id="rId45"/>
    <p:sldLayoutId id="2147483707" r:id="rId46"/>
    <p:sldLayoutId id="2147483708" r:id="rId47"/>
    <p:sldLayoutId id="2147483709" r:id="rId48"/>
    <p:sldLayoutId id="2147483710" r:id="rId49"/>
    <p:sldLayoutId id="2147483711" r:id="rId50"/>
    <p:sldLayoutId id="2147483714" r:id="rId51"/>
    <p:sldLayoutId id="2147483715" r:id="rId52"/>
    <p:sldLayoutId id="2147483720" r:id="rId53"/>
    <p:sldLayoutId id="2147483724" r:id="rId54"/>
    <p:sldLayoutId id="2147483725" r:id="rId55"/>
    <p:sldLayoutId id="2147483726" r:id="rId56"/>
    <p:sldLayoutId id="2147483727" r:id="rId57"/>
    <p:sldLayoutId id="2147483728" r:id="rId58"/>
    <p:sldLayoutId id="2147483729" r:id="rId59"/>
    <p:sldLayoutId id="2147483730" r:id="rId60"/>
    <p:sldLayoutId id="2147483735" r:id="rId61"/>
    <p:sldLayoutId id="2147483736" r:id="rId62"/>
    <p:sldLayoutId id="2147483738" r:id="rId63"/>
    <p:sldLayoutId id="2147483739" r:id="rId64"/>
    <p:sldLayoutId id="2147483740" r:id="rId65"/>
  </p:sldLayoutIdLst>
  <p:hf hdr="0" ftr="0" dt="0"/>
  <p:txStyles>
    <p:titleStyle>
      <a:lvl1pPr algn="l" defTabSz="914400" rtl="0" eaLnBrk="1" latinLnBrk="0" hangingPunct="1">
        <a:lnSpc>
          <a:spcPct val="100000"/>
        </a:lnSpc>
        <a:spcBef>
          <a:spcPct val="0"/>
        </a:spcBef>
        <a:buNone/>
        <a:defRPr sz="3600" b="0" kern="1200" cap="none" baseline="0">
          <a:solidFill>
            <a:srgbClr val="009CDE"/>
          </a:solidFill>
          <a:latin typeface="+mj-lt"/>
          <a:ea typeface="+mj-ea"/>
          <a:cs typeface="+mj-cs"/>
        </a:defRPr>
      </a:lvl1pPr>
    </p:titleStyle>
    <p:bodyStyle>
      <a:lvl1pPr marL="179388" indent="-179388" algn="l" defTabSz="914400" rtl="0" eaLnBrk="1" latinLnBrk="0" hangingPunct="1">
        <a:lnSpc>
          <a:spcPct val="100000"/>
        </a:lnSpc>
        <a:spcBef>
          <a:spcPts val="600"/>
        </a:spcBef>
        <a:spcAft>
          <a:spcPts val="0"/>
        </a:spcAft>
        <a:buFont typeface="Wingdings" pitchFamily="2" charset="2"/>
        <a:buChar char="§"/>
        <a:tabLst/>
        <a:defRPr sz="1800" b="0" kern="1200" cap="none" baseline="0">
          <a:solidFill>
            <a:schemeClr val="accent4"/>
          </a:solidFill>
          <a:latin typeface="+mn-lt"/>
          <a:ea typeface="+mn-ea"/>
          <a:cs typeface="+mn-cs"/>
        </a:defRPr>
      </a:lvl1pPr>
      <a:lvl2pPr marL="180000" indent="-180000" algn="l" defTabSz="914400" rtl="0" eaLnBrk="1" latinLnBrk="0" hangingPunct="1">
        <a:lnSpc>
          <a:spcPct val="100000"/>
        </a:lnSpc>
        <a:spcBef>
          <a:spcPts val="600"/>
        </a:spcBef>
        <a:spcAft>
          <a:spcPts val="0"/>
        </a:spcAft>
        <a:buClrTx/>
        <a:buFont typeface="Wingdings" pitchFamily="2" charset="2"/>
        <a:buChar char="§"/>
        <a:defRPr sz="1600" b="0" kern="1200" cap="none" baseline="0">
          <a:solidFill>
            <a:schemeClr val="accent4"/>
          </a:solidFill>
          <a:latin typeface="+mn-lt"/>
          <a:ea typeface="+mn-ea"/>
          <a:cs typeface="+mn-cs"/>
        </a:defRPr>
      </a:lvl2pPr>
      <a:lvl3pPr marL="36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3pPr>
      <a:lvl4pPr marL="540000" indent="-180000" algn="l" defTabSz="914400" rtl="0" eaLnBrk="1" latinLnBrk="0" hangingPunct="1">
        <a:lnSpc>
          <a:spcPct val="100000"/>
        </a:lnSpc>
        <a:spcBef>
          <a:spcPts val="600"/>
        </a:spcBef>
        <a:spcAft>
          <a:spcPts val="0"/>
        </a:spcAft>
        <a:buClrTx/>
        <a:buFont typeface="Wingdings" pitchFamily="2" charset="2"/>
        <a:buChar char="§"/>
        <a:defRPr sz="1800" b="0" kern="1200" cap="none" baseline="0">
          <a:solidFill>
            <a:schemeClr val="accent4"/>
          </a:solidFill>
          <a:latin typeface="+mn-lt"/>
          <a:ea typeface="+mn-ea"/>
          <a:cs typeface="+mn-cs"/>
        </a:defRPr>
      </a:lvl4pPr>
      <a:lvl5pPr marL="720000" indent="-180000" algn="l" defTabSz="914400" rtl="0" eaLnBrk="1" latinLnBrk="0" hangingPunct="1">
        <a:lnSpc>
          <a:spcPct val="100000"/>
        </a:lnSpc>
        <a:spcBef>
          <a:spcPts val="600"/>
        </a:spcBef>
        <a:spcAft>
          <a:spcPts val="0"/>
        </a:spcAft>
        <a:buClrTx/>
        <a:buFont typeface="System Font Regular"/>
        <a:buChar char="⎼"/>
        <a:defRPr sz="1800" b="0" kern="1200" cap="none" baseline="0">
          <a:solidFill>
            <a:schemeClr val="accent4"/>
          </a:solidFill>
          <a:latin typeface="+mn-lt"/>
          <a:ea typeface="+mn-ea"/>
          <a:cs typeface="+mn-cs"/>
        </a:defRPr>
      </a:lvl5pPr>
      <a:lvl6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tx2"/>
          </a:solidFill>
          <a:latin typeface="+mn-lt"/>
          <a:ea typeface="+mn-ea"/>
          <a:cs typeface="+mn-cs"/>
        </a:defRPr>
      </a:lvl7pPr>
      <a:lvl8pPr marL="0" indent="0" algn="l" defTabSz="914400" rtl="0" eaLnBrk="1" latinLnBrk="0" hangingPunct="1">
        <a:lnSpc>
          <a:spcPct val="110000"/>
        </a:lnSpc>
        <a:spcBef>
          <a:spcPts val="400"/>
        </a:spcBef>
        <a:spcAft>
          <a:spcPts val="100"/>
        </a:spcAft>
        <a:buFont typeface="Arial" panose="020B0604020202020204" pitchFamily="34" charset="0"/>
        <a:buNone/>
        <a:defRPr sz="1800" b="0" kern="1200" cap="all" baseline="0">
          <a:solidFill>
            <a:schemeClr val="accent1"/>
          </a:solidFill>
          <a:latin typeface="+mn-lt"/>
          <a:ea typeface="+mn-ea"/>
          <a:cs typeface="+mn-cs"/>
        </a:defRPr>
      </a:lvl8pPr>
      <a:lvl9pPr marL="0" indent="0" algn="l" defTabSz="914400" rtl="0" eaLnBrk="1" latinLnBrk="0" hangingPunct="1">
        <a:lnSpc>
          <a:spcPct val="110000"/>
        </a:lnSpc>
        <a:spcBef>
          <a:spcPts val="400"/>
        </a:spcBef>
        <a:spcAft>
          <a:spcPts val="200"/>
        </a:spcAft>
        <a:buFont typeface="Arial" panose="020B0604020202020204" pitchFamily="34" charset="0"/>
        <a:buNone/>
        <a:defRPr sz="1400" b="1" kern="1200" cap="none" baseline="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pos="1081">
          <p15:clr>
            <a:srgbClr val="F26B43"/>
          </p15:clr>
        </p15:guide>
        <p15:guide id="4" pos="7204">
          <p15:clr>
            <a:srgbClr val="F26B43"/>
          </p15:clr>
        </p15:guide>
        <p15:guide id="6" orient="horz" pos="3936">
          <p15:clr>
            <a:srgbClr val="F26B43"/>
          </p15:clr>
        </p15:guide>
        <p15:guide id="7" orient="horz" pos="497">
          <p15:clr>
            <a:srgbClr val="F26B43"/>
          </p15:clr>
        </p15:guide>
        <p15:guide id="10" orient="horz" pos="731">
          <p15:clr>
            <a:srgbClr val="F26B43"/>
          </p15:clr>
        </p15:guide>
        <p15:guide id="11" pos="514">
          <p15:clr>
            <a:srgbClr val="F26B43"/>
          </p15:clr>
        </p15:guide>
        <p15:guide id="12" pos="968">
          <p15:clr>
            <a:srgbClr val="F26B43"/>
          </p15:clr>
        </p15:guide>
        <p15:guide id="13" pos="1535">
          <p15:clr>
            <a:srgbClr val="F26B43"/>
          </p15:clr>
        </p15:guide>
        <p15:guide id="14" pos="1648">
          <p15:clr>
            <a:srgbClr val="F26B43"/>
          </p15:clr>
        </p15:guide>
        <p15:guide id="15" pos="2101">
          <p15:clr>
            <a:srgbClr val="F26B43"/>
          </p15:clr>
        </p15:guide>
        <p15:guide id="16" pos="2207">
          <p15:clr>
            <a:srgbClr val="F26B43"/>
          </p15:clr>
        </p15:guide>
        <p15:guide id="17" pos="2668">
          <p15:clr>
            <a:srgbClr val="F26B43"/>
          </p15:clr>
        </p15:guide>
        <p15:guide id="18" pos="2782">
          <p15:clr>
            <a:srgbClr val="F26B43"/>
          </p15:clr>
        </p15:guide>
        <p15:guide id="19" pos="3235">
          <p15:clr>
            <a:srgbClr val="F26B43"/>
          </p15:clr>
        </p15:guide>
        <p15:guide id="20" pos="3349">
          <p15:clr>
            <a:srgbClr val="F26B43"/>
          </p15:clr>
        </p15:guide>
        <p15:guide id="21" pos="3916">
          <p15:clr>
            <a:srgbClr val="F26B43"/>
          </p15:clr>
        </p15:guide>
        <p15:guide id="22" pos="3802">
          <p15:clr>
            <a:srgbClr val="F26B43"/>
          </p15:clr>
        </p15:guide>
        <p15:guide id="23" pos="4369">
          <p15:clr>
            <a:srgbClr val="F26B43"/>
          </p15:clr>
        </p15:guide>
        <p15:guide id="24" pos="4483">
          <p15:clr>
            <a:srgbClr val="F26B43"/>
          </p15:clr>
        </p15:guide>
        <p15:guide id="25" pos="4936">
          <p15:clr>
            <a:srgbClr val="F26B43"/>
          </p15:clr>
        </p15:guide>
        <p15:guide id="26" pos="5049">
          <p15:clr>
            <a:srgbClr val="F26B43"/>
          </p15:clr>
        </p15:guide>
        <p15:guide id="27" pos="5503">
          <p15:clr>
            <a:srgbClr val="F26B43"/>
          </p15:clr>
        </p15:guide>
        <p15:guide id="28" pos="5616">
          <p15:clr>
            <a:srgbClr val="F26B43"/>
          </p15:clr>
        </p15:guide>
        <p15:guide id="29" pos="6070">
          <p15:clr>
            <a:srgbClr val="F26B43"/>
          </p15:clr>
        </p15:guide>
        <p15:guide id="30" pos="6183">
          <p15:clr>
            <a:srgbClr val="F26B43"/>
          </p15:clr>
        </p15:guide>
        <p15:guide id="31" pos="6637">
          <p15:clr>
            <a:srgbClr val="F26B43"/>
          </p15:clr>
        </p15:guide>
        <p15:guide id="32" pos="6750">
          <p15:clr>
            <a:srgbClr val="F26B43"/>
          </p15:clr>
        </p15:guide>
        <p15:guide id="33" orient="horz" pos="1026">
          <p15:clr>
            <a:srgbClr val="F26B43"/>
          </p15:clr>
        </p15:guide>
        <p15:guide id="34" orient="horz" pos="1177">
          <p15:clr>
            <a:srgbClr val="F26B43"/>
          </p15:clr>
        </p15:guide>
        <p15:guide id="35" orient="horz" pos="40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microsoft.com/office/2018/10/relationships/comments" Target="../comments/modernComment_2DE_CD51E7B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microsoft.com/office/2018/10/relationships/comments" Target="../comments/modernComment_7FFFF8AC_D0D27702.xml"/><Relationship Id="rId1" Type="http://schemas.openxmlformats.org/officeDocument/2006/relationships/slideLayout" Target="../slideLayouts/slideLayout65.xml"/><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2" Type="http://schemas.microsoft.com/office/2018/10/relationships/comments" Target="../comments/modernComment_7FFFF8A5_2B3139EF.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hyperlink" Target="https://www.acmpglobal.org/" TargetMode="External"/><Relationship Id="rId2" Type="http://schemas.microsoft.com/office/2018/10/relationships/comments" Target="../comments/modernComment_7FFFF8A2_A770D5E6.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7FFFF8AD_C2FE6EAA.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7FFFF8A6_EE157139.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microsoft.com/office/2018/10/relationships/comments" Target="../comments/modernComment_7FFFF8A8_189AC554.xml"/><Relationship Id="rId1" Type="http://schemas.openxmlformats.org/officeDocument/2006/relationships/slideLayout" Target="../slideLayouts/slideLayout6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2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svg"/><Relationship Id="rId1" Type="http://schemas.openxmlformats.org/officeDocument/2006/relationships/slideLayout" Target="../slideLayouts/slideLayout62.xml"/><Relationship Id="rId6" Type="http://schemas.openxmlformats.org/officeDocument/2006/relationships/image" Target="../media/image24.svg"/><Relationship Id="rId5" Type="http://schemas.openxmlformats.org/officeDocument/2006/relationships/image" Target="../media/image23.svg"/><Relationship Id="rId4" Type="http://schemas.openxmlformats.org/officeDocument/2006/relationships/image" Target="../media/image22.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microsoft.com/office/2018/10/relationships/comments" Target="../comments/modernComment_7FFFF89E_AF45057.xml"/><Relationship Id="rId1" Type="http://schemas.openxmlformats.org/officeDocument/2006/relationships/slideLayout" Target="../slideLayouts/slideLayout6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7FFFF8AF_39A1D173.xml"/><Relationship Id="rId1" Type="http://schemas.openxmlformats.org/officeDocument/2006/relationships/slideLayout" Target="../slideLayouts/slideLayout6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microsoft.com/office/2018/10/relationships/comments" Target="../comments/modernComment_7FFFF8A0_65F13F7C.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microsoft.com/office/2018/10/relationships/comments" Target="../comments/modernComment_7FFFF8A4_323226A6.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CC217-A05E-96C5-BC05-471842AB73B8}"/>
              </a:ext>
            </a:extLst>
          </p:cNvPr>
          <p:cNvSpPr>
            <a:spLocks noGrp="1"/>
          </p:cNvSpPr>
          <p:nvPr>
            <p:ph type="ctrTitle"/>
          </p:nvPr>
        </p:nvSpPr>
        <p:spPr>
          <a:xfrm>
            <a:off x="1084078" y="1049200"/>
            <a:ext cx="6459722" cy="2215991"/>
          </a:xfrm>
        </p:spPr>
        <p:txBody>
          <a:bodyPr/>
          <a:lstStyle/>
          <a:p>
            <a:r>
              <a:rPr lang="en-US"/>
              <a:t>Introduction to Organizational Change Management</a:t>
            </a:r>
          </a:p>
        </p:txBody>
      </p:sp>
      <p:sp>
        <p:nvSpPr>
          <p:cNvPr id="3" name="Text Placeholder 2">
            <a:extLst>
              <a:ext uri="{FF2B5EF4-FFF2-40B4-BE49-F238E27FC236}">
                <a16:creationId xmlns:a16="http://schemas.microsoft.com/office/drawing/2014/main" id="{46ED8705-FBB5-4BDC-215C-0F11FCE28DFB}"/>
              </a:ext>
            </a:extLst>
          </p:cNvPr>
          <p:cNvSpPr>
            <a:spLocks noGrp="1"/>
          </p:cNvSpPr>
          <p:nvPr>
            <p:ph type="body" sz="quarter" idx="11"/>
          </p:nvPr>
        </p:nvSpPr>
        <p:spPr>
          <a:xfrm>
            <a:off x="1084078" y="2736968"/>
            <a:ext cx="5218112" cy="715685"/>
          </a:xfrm>
        </p:spPr>
        <p:txBody>
          <a:bodyPr/>
          <a:lstStyle/>
          <a:p>
            <a:r>
              <a:rPr lang="en-US"/>
              <a:t>Setting the Foundation for Change Practitioner Excellence</a:t>
            </a:r>
          </a:p>
        </p:txBody>
      </p:sp>
      <p:sp>
        <p:nvSpPr>
          <p:cNvPr id="6" name="Text Placeholder 5">
            <a:extLst>
              <a:ext uri="{FF2B5EF4-FFF2-40B4-BE49-F238E27FC236}">
                <a16:creationId xmlns:a16="http://schemas.microsoft.com/office/drawing/2014/main" id="{8EF36559-7EBF-F8F3-CF8B-0FA4E49F8C35}"/>
              </a:ext>
            </a:extLst>
          </p:cNvPr>
          <p:cNvSpPr>
            <a:spLocks noGrp="1"/>
          </p:cNvSpPr>
          <p:nvPr>
            <p:ph type="body" sz="quarter" idx="15"/>
          </p:nvPr>
        </p:nvSpPr>
        <p:spPr>
          <a:xfrm>
            <a:off x="1084077" y="3863832"/>
            <a:ext cx="5218113" cy="366997"/>
          </a:xfrm>
        </p:spPr>
        <p:txBody>
          <a:bodyPr/>
          <a:lstStyle/>
          <a:p>
            <a:r>
              <a:rPr lang="en-US"/>
              <a:t>2026</a:t>
            </a:r>
          </a:p>
        </p:txBody>
      </p:sp>
      <p:pic>
        <p:nvPicPr>
          <p:cNvPr id="10" name="Picture Placeholder 9" descr="A circular object with orange lights&#10;&#10;Description automatically generated">
            <a:extLst>
              <a:ext uri="{FF2B5EF4-FFF2-40B4-BE49-F238E27FC236}">
                <a16:creationId xmlns:a16="http://schemas.microsoft.com/office/drawing/2014/main" id="{A0AFB938-A1FB-41A0-A3DD-DD0C0CD17B47}"/>
              </a:ext>
            </a:extLst>
          </p:cNvPr>
          <p:cNvPicPr>
            <a:picLocks noGrp="1" noChangeAspect="1"/>
          </p:cNvPicPr>
          <p:nvPr>
            <p:ph type="pic" sz="quarter" idx="12"/>
          </p:nvPr>
        </p:nvPicPr>
        <p:blipFill>
          <a:blip r:embed="rId3"/>
          <a:srcRect t="15406" b="15406"/>
          <a:stretch>
            <a:fillRect/>
          </a:stretch>
        </p:blipFill>
        <p:spPr/>
      </p:pic>
    </p:spTree>
    <p:extLst>
      <p:ext uri="{BB962C8B-B14F-4D97-AF65-F5344CB8AC3E}">
        <p14:creationId xmlns:p14="http://schemas.microsoft.com/office/powerpoint/2010/main" val="3444697010"/>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9FF7F-15D8-524A-C33A-A424E99CA106}"/>
              </a:ext>
            </a:extLst>
          </p:cNvPr>
          <p:cNvSpPr>
            <a:spLocks noGrp="1"/>
          </p:cNvSpPr>
          <p:nvPr>
            <p:ph type="title"/>
          </p:nvPr>
        </p:nvSpPr>
        <p:spPr>
          <a:xfrm>
            <a:off x="814558" y="283212"/>
            <a:ext cx="10621792" cy="369332"/>
          </a:xfrm>
        </p:spPr>
        <p:txBody>
          <a:bodyPr/>
          <a:lstStyle/>
          <a:p>
            <a:r>
              <a:rPr lang="en-US" sz="2400" b="1"/>
              <a:t>OCM—Typical project lifecycle</a:t>
            </a:r>
          </a:p>
        </p:txBody>
      </p:sp>
      <p:sp>
        <p:nvSpPr>
          <p:cNvPr id="3" name="Text Placeholder 2">
            <a:extLst>
              <a:ext uri="{FF2B5EF4-FFF2-40B4-BE49-F238E27FC236}">
                <a16:creationId xmlns:a16="http://schemas.microsoft.com/office/drawing/2014/main" id="{5E4CDD6A-A415-2473-5197-DFE95844EC8C}"/>
              </a:ext>
            </a:extLst>
          </p:cNvPr>
          <p:cNvSpPr>
            <a:spLocks noGrp="1"/>
          </p:cNvSpPr>
          <p:nvPr>
            <p:ph type="body" sz="quarter" idx="14"/>
          </p:nvPr>
        </p:nvSpPr>
        <p:spPr>
          <a:xfrm>
            <a:off x="778839" y="864671"/>
            <a:ext cx="10621792" cy="330340"/>
          </a:xfrm>
        </p:spPr>
        <p:txBody>
          <a:bodyPr vert="horz" lIns="0" tIns="0" rIns="0" bIns="0" rtlCol="0" anchor="t">
            <a:normAutofit/>
          </a:bodyPr>
          <a:lstStyle/>
          <a:p>
            <a:pPr marL="0" indent="0">
              <a:buNone/>
            </a:pPr>
            <a:r>
              <a:rPr lang="en-US" sz="1400"/>
              <a:t>Driving change with a strategic framework and global methodologies</a:t>
            </a:r>
            <a:endParaRPr lang="en-US"/>
          </a:p>
        </p:txBody>
      </p:sp>
      <p:sp>
        <p:nvSpPr>
          <p:cNvPr id="4" name="Slide Number Placeholder 3">
            <a:extLst>
              <a:ext uri="{FF2B5EF4-FFF2-40B4-BE49-F238E27FC236}">
                <a16:creationId xmlns:a16="http://schemas.microsoft.com/office/drawing/2014/main" id="{5769248E-DE58-9538-30CD-0D9C181C60B6}"/>
              </a:ext>
            </a:extLst>
          </p:cNvPr>
          <p:cNvSpPr>
            <a:spLocks noGrp="1"/>
          </p:cNvSpPr>
          <p:nvPr>
            <p:ph type="sldNum" sz="quarter" idx="4"/>
          </p:nvPr>
        </p:nvSpPr>
        <p:spPr/>
        <p:txBody>
          <a:bodyPr/>
          <a:lstStyle/>
          <a:p>
            <a:pPr algn="r"/>
            <a:r>
              <a:rPr lang="en-US"/>
              <a:t>RSM | </a:t>
            </a:r>
            <a:fld id="{D3664AF6-26E3-4378-990F-C4F4E21208D6}" type="slidenum">
              <a:rPr smtClean="0"/>
              <a:pPr algn="r"/>
              <a:t>10</a:t>
            </a:fld>
            <a:endParaRPr/>
          </a:p>
        </p:txBody>
      </p:sp>
      <p:cxnSp>
        <p:nvCxnSpPr>
          <p:cNvPr id="5" name="Straight Connector 4">
            <a:extLst>
              <a:ext uri="{FF2B5EF4-FFF2-40B4-BE49-F238E27FC236}">
                <a16:creationId xmlns:a16="http://schemas.microsoft.com/office/drawing/2014/main" id="{2D34124A-81F5-8E7A-DED2-FC7420C5ED1A}"/>
              </a:ext>
            </a:extLst>
          </p:cNvPr>
          <p:cNvCxnSpPr>
            <a:cxnSpLocks/>
          </p:cNvCxnSpPr>
          <p:nvPr/>
        </p:nvCxnSpPr>
        <p:spPr>
          <a:xfrm>
            <a:off x="9419250" y="1274461"/>
            <a:ext cx="0" cy="4943777"/>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 name="Arrow: Chevron 5">
            <a:extLst>
              <a:ext uri="{FF2B5EF4-FFF2-40B4-BE49-F238E27FC236}">
                <a16:creationId xmlns:a16="http://schemas.microsoft.com/office/drawing/2014/main" id="{EE3BA362-5A3A-6CC8-4310-1C8219052D1A}"/>
              </a:ext>
            </a:extLst>
          </p:cNvPr>
          <p:cNvSpPr/>
          <p:nvPr/>
        </p:nvSpPr>
        <p:spPr>
          <a:xfrm>
            <a:off x="657225" y="3629025"/>
            <a:ext cx="2827988" cy="412750"/>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Segoe UI" panose="020B0502040204020203" pitchFamily="34" charset="0"/>
            </a:endParaRPr>
          </a:p>
        </p:txBody>
      </p:sp>
      <p:sp>
        <p:nvSpPr>
          <p:cNvPr id="7" name="Arrow: Chevron 6">
            <a:extLst>
              <a:ext uri="{FF2B5EF4-FFF2-40B4-BE49-F238E27FC236}">
                <a16:creationId xmlns:a16="http://schemas.microsoft.com/office/drawing/2014/main" id="{EB75577D-3E7D-AA46-98BB-F1AE3ADC9BAE}"/>
              </a:ext>
            </a:extLst>
          </p:cNvPr>
          <p:cNvSpPr/>
          <p:nvPr/>
        </p:nvSpPr>
        <p:spPr>
          <a:xfrm>
            <a:off x="3372162" y="3629025"/>
            <a:ext cx="2827988" cy="412750"/>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Segoe UI" panose="020B0502040204020203" pitchFamily="34" charset="0"/>
            </a:endParaRPr>
          </a:p>
        </p:txBody>
      </p:sp>
      <p:sp>
        <p:nvSpPr>
          <p:cNvPr id="8" name="Arrow: Chevron 7">
            <a:extLst>
              <a:ext uri="{FF2B5EF4-FFF2-40B4-BE49-F238E27FC236}">
                <a16:creationId xmlns:a16="http://schemas.microsoft.com/office/drawing/2014/main" id="{EF4262AA-1AAC-225E-8C2B-CB6D4573B4C9}"/>
              </a:ext>
            </a:extLst>
          </p:cNvPr>
          <p:cNvSpPr/>
          <p:nvPr/>
        </p:nvSpPr>
        <p:spPr>
          <a:xfrm>
            <a:off x="6087099" y="3629025"/>
            <a:ext cx="2827988" cy="41275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Segoe UI" panose="020B0502040204020203" pitchFamily="34" charset="0"/>
            </a:endParaRPr>
          </a:p>
        </p:txBody>
      </p:sp>
      <p:sp>
        <p:nvSpPr>
          <p:cNvPr id="9" name="Arrow: Chevron 8">
            <a:extLst>
              <a:ext uri="{FF2B5EF4-FFF2-40B4-BE49-F238E27FC236}">
                <a16:creationId xmlns:a16="http://schemas.microsoft.com/office/drawing/2014/main" id="{D1257458-4D73-B541-98D7-8A378D568E6E}"/>
              </a:ext>
            </a:extLst>
          </p:cNvPr>
          <p:cNvSpPr/>
          <p:nvPr/>
        </p:nvSpPr>
        <p:spPr>
          <a:xfrm>
            <a:off x="8802037" y="3629025"/>
            <a:ext cx="2827988" cy="41275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cs typeface="Segoe UI" panose="020B0502040204020203" pitchFamily="34" charset="0"/>
            </a:endParaRPr>
          </a:p>
        </p:txBody>
      </p:sp>
      <p:sp>
        <p:nvSpPr>
          <p:cNvPr id="10" name="Oval 9">
            <a:extLst>
              <a:ext uri="{FF2B5EF4-FFF2-40B4-BE49-F238E27FC236}">
                <a16:creationId xmlns:a16="http://schemas.microsoft.com/office/drawing/2014/main" id="{6EE1AB3A-BFBF-E3FD-89A4-75BF7DA70338}"/>
              </a:ext>
            </a:extLst>
          </p:cNvPr>
          <p:cNvSpPr/>
          <p:nvPr/>
        </p:nvSpPr>
        <p:spPr>
          <a:xfrm>
            <a:off x="1147799" y="3772081"/>
            <a:ext cx="126639" cy="1266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cs typeface="Segoe UI" panose="020B0502040204020203" pitchFamily="34" charset="0"/>
            </a:endParaRPr>
          </a:p>
        </p:txBody>
      </p:sp>
      <p:sp>
        <p:nvSpPr>
          <p:cNvPr id="11" name="Oval 10">
            <a:extLst>
              <a:ext uri="{FF2B5EF4-FFF2-40B4-BE49-F238E27FC236}">
                <a16:creationId xmlns:a16="http://schemas.microsoft.com/office/drawing/2014/main" id="{533DE98C-00D7-4B46-E9AD-040139CFAB9B}"/>
              </a:ext>
            </a:extLst>
          </p:cNvPr>
          <p:cNvSpPr/>
          <p:nvPr/>
        </p:nvSpPr>
        <p:spPr>
          <a:xfrm>
            <a:off x="2007900" y="3772081"/>
            <a:ext cx="126639" cy="1266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cs typeface="Segoe UI" panose="020B0502040204020203" pitchFamily="34" charset="0"/>
            </a:endParaRPr>
          </a:p>
        </p:txBody>
      </p:sp>
      <p:sp>
        <p:nvSpPr>
          <p:cNvPr id="12" name="Oval 11">
            <a:extLst>
              <a:ext uri="{FF2B5EF4-FFF2-40B4-BE49-F238E27FC236}">
                <a16:creationId xmlns:a16="http://schemas.microsoft.com/office/drawing/2014/main" id="{B1459C20-63A9-E4A0-52F1-6E86330F80CD}"/>
              </a:ext>
            </a:extLst>
          </p:cNvPr>
          <p:cNvSpPr/>
          <p:nvPr/>
        </p:nvSpPr>
        <p:spPr>
          <a:xfrm>
            <a:off x="2868001" y="3772081"/>
            <a:ext cx="126639" cy="1266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cs typeface="Segoe UI" panose="020B0502040204020203" pitchFamily="34" charset="0"/>
            </a:endParaRPr>
          </a:p>
        </p:txBody>
      </p:sp>
      <p:grpSp>
        <p:nvGrpSpPr>
          <p:cNvPr id="13" name="Group 12">
            <a:extLst>
              <a:ext uri="{FF2B5EF4-FFF2-40B4-BE49-F238E27FC236}">
                <a16:creationId xmlns:a16="http://schemas.microsoft.com/office/drawing/2014/main" id="{4FCB7A23-7E2D-64F3-8727-7ECF1F0BCA51}"/>
              </a:ext>
            </a:extLst>
          </p:cNvPr>
          <p:cNvGrpSpPr/>
          <p:nvPr/>
        </p:nvGrpSpPr>
        <p:grpSpPr>
          <a:xfrm>
            <a:off x="3862736" y="3772081"/>
            <a:ext cx="1846841" cy="126639"/>
            <a:chOff x="1140185" y="3576637"/>
            <a:chExt cx="1846841" cy="126639"/>
          </a:xfrm>
        </p:grpSpPr>
        <p:sp>
          <p:nvSpPr>
            <p:cNvPr id="14" name="Oval 13">
              <a:extLst>
                <a:ext uri="{FF2B5EF4-FFF2-40B4-BE49-F238E27FC236}">
                  <a16:creationId xmlns:a16="http://schemas.microsoft.com/office/drawing/2014/main" id="{DD6AD2B9-FDB6-5D9E-75C8-51DD6C7E110C}"/>
                </a:ext>
              </a:extLst>
            </p:cNvPr>
            <p:cNvSpPr/>
            <p:nvPr/>
          </p:nvSpPr>
          <p:spPr>
            <a:xfrm>
              <a:off x="1140185" y="3576637"/>
              <a:ext cx="126639" cy="1266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cs typeface="Segoe UI" panose="020B0502040204020203" pitchFamily="34" charset="0"/>
              </a:endParaRPr>
            </a:p>
          </p:txBody>
        </p:sp>
        <p:sp>
          <p:nvSpPr>
            <p:cNvPr id="15" name="Oval 14">
              <a:extLst>
                <a:ext uri="{FF2B5EF4-FFF2-40B4-BE49-F238E27FC236}">
                  <a16:creationId xmlns:a16="http://schemas.microsoft.com/office/drawing/2014/main" id="{8C5A9FF8-ADB9-BD07-ED7D-B9131CF185FC}"/>
                </a:ext>
              </a:extLst>
            </p:cNvPr>
            <p:cNvSpPr/>
            <p:nvPr/>
          </p:nvSpPr>
          <p:spPr>
            <a:xfrm>
              <a:off x="2000286" y="3576637"/>
              <a:ext cx="126639" cy="1266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cs typeface="Segoe UI" panose="020B0502040204020203" pitchFamily="34" charset="0"/>
              </a:endParaRPr>
            </a:p>
          </p:txBody>
        </p:sp>
        <p:sp>
          <p:nvSpPr>
            <p:cNvPr id="16" name="Oval 15">
              <a:extLst>
                <a:ext uri="{FF2B5EF4-FFF2-40B4-BE49-F238E27FC236}">
                  <a16:creationId xmlns:a16="http://schemas.microsoft.com/office/drawing/2014/main" id="{721BABCE-4908-B33F-00B4-5F064A2C61D1}"/>
                </a:ext>
              </a:extLst>
            </p:cNvPr>
            <p:cNvSpPr/>
            <p:nvPr/>
          </p:nvSpPr>
          <p:spPr>
            <a:xfrm>
              <a:off x="2860387" y="3576637"/>
              <a:ext cx="126639" cy="1266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cs typeface="Segoe UI" panose="020B0502040204020203" pitchFamily="34" charset="0"/>
              </a:endParaRPr>
            </a:p>
          </p:txBody>
        </p:sp>
      </p:grpSp>
      <p:grpSp>
        <p:nvGrpSpPr>
          <p:cNvPr id="17" name="Group 16">
            <a:extLst>
              <a:ext uri="{FF2B5EF4-FFF2-40B4-BE49-F238E27FC236}">
                <a16:creationId xmlns:a16="http://schemas.microsoft.com/office/drawing/2014/main" id="{A1192BB8-34F0-C0A9-9236-E87D3CCF4D80}"/>
              </a:ext>
            </a:extLst>
          </p:cNvPr>
          <p:cNvGrpSpPr/>
          <p:nvPr/>
        </p:nvGrpSpPr>
        <p:grpSpPr>
          <a:xfrm>
            <a:off x="6577673" y="3772081"/>
            <a:ext cx="1846841" cy="126639"/>
            <a:chOff x="1140185" y="3576637"/>
            <a:chExt cx="1846841" cy="126639"/>
          </a:xfrm>
        </p:grpSpPr>
        <p:sp>
          <p:nvSpPr>
            <p:cNvPr id="18" name="Oval 17">
              <a:extLst>
                <a:ext uri="{FF2B5EF4-FFF2-40B4-BE49-F238E27FC236}">
                  <a16:creationId xmlns:a16="http://schemas.microsoft.com/office/drawing/2014/main" id="{FF917B39-A78C-D43F-F515-9F9F206943CC}"/>
                </a:ext>
              </a:extLst>
            </p:cNvPr>
            <p:cNvSpPr/>
            <p:nvPr/>
          </p:nvSpPr>
          <p:spPr>
            <a:xfrm>
              <a:off x="1140185" y="3576637"/>
              <a:ext cx="126639" cy="1266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cs typeface="Segoe UI" panose="020B0502040204020203" pitchFamily="34" charset="0"/>
              </a:endParaRPr>
            </a:p>
          </p:txBody>
        </p:sp>
        <p:sp>
          <p:nvSpPr>
            <p:cNvPr id="19" name="Oval 18">
              <a:extLst>
                <a:ext uri="{FF2B5EF4-FFF2-40B4-BE49-F238E27FC236}">
                  <a16:creationId xmlns:a16="http://schemas.microsoft.com/office/drawing/2014/main" id="{F28A79AF-EE3F-A340-CB27-7A86DBA7E103}"/>
                </a:ext>
              </a:extLst>
            </p:cNvPr>
            <p:cNvSpPr/>
            <p:nvPr/>
          </p:nvSpPr>
          <p:spPr>
            <a:xfrm>
              <a:off x="2000286" y="3576637"/>
              <a:ext cx="126639" cy="1266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cs typeface="Segoe UI" panose="020B0502040204020203" pitchFamily="34" charset="0"/>
              </a:endParaRPr>
            </a:p>
          </p:txBody>
        </p:sp>
        <p:sp>
          <p:nvSpPr>
            <p:cNvPr id="20" name="Oval 19">
              <a:extLst>
                <a:ext uri="{FF2B5EF4-FFF2-40B4-BE49-F238E27FC236}">
                  <a16:creationId xmlns:a16="http://schemas.microsoft.com/office/drawing/2014/main" id="{3C0B1A00-AC91-5F04-CF0E-A63D9B9310B3}"/>
                </a:ext>
              </a:extLst>
            </p:cNvPr>
            <p:cNvSpPr/>
            <p:nvPr/>
          </p:nvSpPr>
          <p:spPr>
            <a:xfrm>
              <a:off x="2860387" y="3576637"/>
              <a:ext cx="126639" cy="1266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cs typeface="Segoe UI" panose="020B0502040204020203" pitchFamily="34" charset="0"/>
              </a:endParaRPr>
            </a:p>
          </p:txBody>
        </p:sp>
      </p:grpSp>
      <p:grpSp>
        <p:nvGrpSpPr>
          <p:cNvPr id="21" name="Group 20">
            <a:extLst>
              <a:ext uri="{FF2B5EF4-FFF2-40B4-BE49-F238E27FC236}">
                <a16:creationId xmlns:a16="http://schemas.microsoft.com/office/drawing/2014/main" id="{EA486707-115B-EB6D-CBB3-8C6036F9683E}"/>
              </a:ext>
            </a:extLst>
          </p:cNvPr>
          <p:cNvGrpSpPr/>
          <p:nvPr/>
        </p:nvGrpSpPr>
        <p:grpSpPr>
          <a:xfrm>
            <a:off x="9292611" y="3772081"/>
            <a:ext cx="1846841" cy="126639"/>
            <a:chOff x="1140185" y="3576637"/>
            <a:chExt cx="1846841" cy="126639"/>
          </a:xfrm>
        </p:grpSpPr>
        <p:sp>
          <p:nvSpPr>
            <p:cNvPr id="22" name="Oval 21">
              <a:extLst>
                <a:ext uri="{FF2B5EF4-FFF2-40B4-BE49-F238E27FC236}">
                  <a16:creationId xmlns:a16="http://schemas.microsoft.com/office/drawing/2014/main" id="{02B6F834-5C9C-E17F-830F-D469CB171784}"/>
                </a:ext>
              </a:extLst>
            </p:cNvPr>
            <p:cNvSpPr/>
            <p:nvPr/>
          </p:nvSpPr>
          <p:spPr>
            <a:xfrm>
              <a:off x="1140185" y="3576637"/>
              <a:ext cx="126639" cy="1266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cs typeface="Segoe UI" panose="020B0502040204020203" pitchFamily="34" charset="0"/>
              </a:endParaRPr>
            </a:p>
          </p:txBody>
        </p:sp>
        <p:sp>
          <p:nvSpPr>
            <p:cNvPr id="23" name="Oval 22">
              <a:extLst>
                <a:ext uri="{FF2B5EF4-FFF2-40B4-BE49-F238E27FC236}">
                  <a16:creationId xmlns:a16="http://schemas.microsoft.com/office/drawing/2014/main" id="{D5C9ECAD-6219-1DC4-ABFD-AC3019113228}"/>
                </a:ext>
              </a:extLst>
            </p:cNvPr>
            <p:cNvSpPr/>
            <p:nvPr/>
          </p:nvSpPr>
          <p:spPr>
            <a:xfrm>
              <a:off x="2000286" y="3576637"/>
              <a:ext cx="126639" cy="1266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cs typeface="Segoe UI" panose="020B0502040204020203" pitchFamily="34" charset="0"/>
              </a:endParaRPr>
            </a:p>
          </p:txBody>
        </p:sp>
        <p:sp>
          <p:nvSpPr>
            <p:cNvPr id="24" name="Oval 23">
              <a:extLst>
                <a:ext uri="{FF2B5EF4-FFF2-40B4-BE49-F238E27FC236}">
                  <a16:creationId xmlns:a16="http://schemas.microsoft.com/office/drawing/2014/main" id="{EE1DFEA5-1C2D-6E8D-B7EC-D5801C228923}"/>
                </a:ext>
              </a:extLst>
            </p:cNvPr>
            <p:cNvSpPr/>
            <p:nvPr/>
          </p:nvSpPr>
          <p:spPr>
            <a:xfrm>
              <a:off x="2860387" y="3576637"/>
              <a:ext cx="126639" cy="126639"/>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cs typeface="Segoe UI" panose="020B0502040204020203" pitchFamily="34" charset="0"/>
              </a:endParaRPr>
            </a:p>
          </p:txBody>
        </p:sp>
      </p:grpSp>
      <p:sp>
        <p:nvSpPr>
          <p:cNvPr id="25" name="TextBox 24">
            <a:extLst>
              <a:ext uri="{FF2B5EF4-FFF2-40B4-BE49-F238E27FC236}">
                <a16:creationId xmlns:a16="http://schemas.microsoft.com/office/drawing/2014/main" id="{5AD36BB7-471D-E66B-DC26-4D06ED7516CC}"/>
              </a:ext>
            </a:extLst>
          </p:cNvPr>
          <p:cNvSpPr txBox="1"/>
          <p:nvPr/>
        </p:nvSpPr>
        <p:spPr>
          <a:xfrm>
            <a:off x="657225" y="3146555"/>
            <a:ext cx="5343525" cy="369332"/>
          </a:xfrm>
          <a:prstGeom prst="rect">
            <a:avLst/>
          </a:prstGeom>
          <a:noFill/>
        </p:spPr>
        <p:txBody>
          <a:bodyPr wrap="square">
            <a:spAutoFit/>
          </a:bodyPr>
          <a:lstStyle/>
          <a:p>
            <a:pPr algn="ctr">
              <a:defRPr/>
            </a:pPr>
            <a:r>
              <a:rPr kumimoji="0" lang="en-IN" sz="1800" b="1" i="0" u="none" strike="noStrike" kern="1200" cap="none" spc="0" normalizeH="0" baseline="0" noProof="0">
                <a:ln>
                  <a:noFill/>
                </a:ln>
                <a:solidFill>
                  <a:schemeClr val="accent1"/>
                </a:solidFill>
                <a:effectLst/>
                <a:uLnTx/>
                <a:uFillTx/>
                <a:ea typeface="Open Sans"/>
                <a:cs typeface="Segoe UI" panose="020B0502040204020203" pitchFamily="34" charset="0"/>
              </a:rPr>
              <a:t>Define the change</a:t>
            </a:r>
          </a:p>
        </p:txBody>
      </p:sp>
      <p:sp>
        <p:nvSpPr>
          <p:cNvPr id="26" name="Rectangle 25">
            <a:extLst>
              <a:ext uri="{FF2B5EF4-FFF2-40B4-BE49-F238E27FC236}">
                <a16:creationId xmlns:a16="http://schemas.microsoft.com/office/drawing/2014/main" id="{52A48CD7-500D-58F4-32ED-4E2DCC0AEBC4}"/>
              </a:ext>
            </a:extLst>
          </p:cNvPr>
          <p:cNvSpPr>
            <a:spLocks/>
          </p:cNvSpPr>
          <p:nvPr/>
        </p:nvSpPr>
        <p:spPr>
          <a:xfrm>
            <a:off x="462752" y="5067141"/>
            <a:ext cx="1509052" cy="600164"/>
          </a:xfrm>
          <a:prstGeom prst="rect">
            <a:avLst/>
          </a:prstGeom>
          <a:solidFill>
            <a:schemeClr val="bg1">
              <a:alpha val="40000"/>
            </a:schemeClr>
          </a:solidFill>
        </p:spPr>
        <p:txBody>
          <a:bodyPr wrap="square" lIns="0" rIns="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IN" sz="1100" b="1" i="0" u="none" strike="noStrike" kern="1200" cap="none" spc="0" normalizeH="0" baseline="0" noProof="0">
                <a:ln>
                  <a:noFill/>
                </a:ln>
                <a:solidFill>
                  <a:srgbClr val="63666A"/>
                </a:solidFill>
                <a:effectLst/>
                <a:uLnTx/>
                <a:uFillTx/>
                <a:ea typeface="Open Sans" panose="020B0606030504020204" pitchFamily="34" charset="0"/>
                <a:cs typeface="Segoe UI" panose="020B0502040204020203" pitchFamily="34" charset="0"/>
              </a:rPr>
              <a:t>Develop clear future state vision and success measures</a:t>
            </a:r>
          </a:p>
        </p:txBody>
      </p:sp>
      <p:sp>
        <p:nvSpPr>
          <p:cNvPr id="27" name="Rectangle 26">
            <a:extLst>
              <a:ext uri="{FF2B5EF4-FFF2-40B4-BE49-F238E27FC236}">
                <a16:creationId xmlns:a16="http://schemas.microsoft.com/office/drawing/2014/main" id="{3A09489B-A508-1D7E-518F-5426B46489AB}"/>
              </a:ext>
            </a:extLst>
          </p:cNvPr>
          <p:cNvSpPr>
            <a:spLocks/>
          </p:cNvSpPr>
          <p:nvPr/>
        </p:nvSpPr>
        <p:spPr>
          <a:xfrm>
            <a:off x="1457486" y="4452942"/>
            <a:ext cx="1298890" cy="430887"/>
          </a:xfrm>
          <a:prstGeom prst="rect">
            <a:avLst/>
          </a:prstGeom>
          <a:solidFill>
            <a:schemeClr val="bg1">
              <a:alpha val="40000"/>
            </a:schemeClr>
          </a:solidFill>
        </p:spPr>
        <p:txBody>
          <a:bodyPr wrap="square" lIns="0" rIns="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IN" sz="1100" b="1" i="0" u="none" strike="noStrike" kern="1200" cap="none" spc="0" normalizeH="0" baseline="0" noProof="0">
                <a:ln>
                  <a:noFill/>
                </a:ln>
                <a:solidFill>
                  <a:srgbClr val="63666A"/>
                </a:solidFill>
                <a:effectLst/>
                <a:uLnTx/>
                <a:uFillTx/>
                <a:ea typeface="Open Sans" panose="020B0606030504020204" pitchFamily="34" charset="0"/>
                <a:cs typeface="Segoe UI" panose="020B0502040204020203" pitchFamily="34" charset="0"/>
              </a:rPr>
              <a:t>Engage sponsors and stakeholders</a:t>
            </a:r>
          </a:p>
        </p:txBody>
      </p:sp>
      <p:sp>
        <p:nvSpPr>
          <p:cNvPr id="28" name="Rectangle 27">
            <a:extLst>
              <a:ext uri="{FF2B5EF4-FFF2-40B4-BE49-F238E27FC236}">
                <a16:creationId xmlns:a16="http://schemas.microsoft.com/office/drawing/2014/main" id="{FA8B472F-21A9-E9A1-623A-8800654815BA}"/>
              </a:ext>
            </a:extLst>
          </p:cNvPr>
          <p:cNvSpPr>
            <a:spLocks/>
          </p:cNvSpPr>
          <p:nvPr/>
        </p:nvSpPr>
        <p:spPr>
          <a:xfrm>
            <a:off x="2289014" y="5556562"/>
            <a:ext cx="1298887" cy="600164"/>
          </a:xfrm>
          <a:prstGeom prst="rect">
            <a:avLst/>
          </a:prstGeom>
          <a:solidFill>
            <a:schemeClr val="bg1">
              <a:alpha val="40000"/>
            </a:schemeClr>
          </a:solidFill>
        </p:spPr>
        <p:txBody>
          <a:bodyPr wrap="square" lIns="0" rIns="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100" b="1" i="0" u="none" strike="noStrike" kern="1200" cap="none" spc="0" normalizeH="0" baseline="0" noProof="0">
                <a:ln>
                  <a:noFill/>
                </a:ln>
                <a:solidFill>
                  <a:srgbClr val="63666A"/>
                </a:solidFill>
                <a:effectLst/>
                <a:uLnTx/>
                <a:uFillTx/>
                <a:ea typeface="Open Sans" panose="020B0606030504020204" pitchFamily="34" charset="0"/>
                <a:cs typeface="Segoe UI" panose="020B0502040204020203" pitchFamily="34" charset="0"/>
              </a:rPr>
              <a:t>Define change impact and readiness strategy</a:t>
            </a:r>
          </a:p>
        </p:txBody>
      </p:sp>
      <p:sp>
        <p:nvSpPr>
          <p:cNvPr id="29" name="Rectangle 28">
            <a:extLst>
              <a:ext uri="{FF2B5EF4-FFF2-40B4-BE49-F238E27FC236}">
                <a16:creationId xmlns:a16="http://schemas.microsoft.com/office/drawing/2014/main" id="{63A7AE8F-D364-815B-D63B-30CCA938ABC2}"/>
              </a:ext>
            </a:extLst>
          </p:cNvPr>
          <p:cNvSpPr>
            <a:spLocks/>
          </p:cNvSpPr>
          <p:nvPr/>
        </p:nvSpPr>
        <p:spPr>
          <a:xfrm>
            <a:off x="3262014" y="4952632"/>
            <a:ext cx="1298890" cy="430887"/>
          </a:xfrm>
          <a:prstGeom prst="rect">
            <a:avLst/>
          </a:prstGeom>
        </p:spPr>
        <p:txBody>
          <a:bodyPr wrap="square" lIns="0" rIns="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IN" sz="1100" b="0" i="0" u="none" strike="noStrike" kern="1200" cap="none" spc="0" normalizeH="0" baseline="0" noProof="0">
                <a:ln>
                  <a:noFill/>
                </a:ln>
                <a:solidFill>
                  <a:srgbClr val="63666A"/>
                </a:solidFill>
                <a:effectLst/>
                <a:uLnTx/>
                <a:uFillTx/>
                <a:ea typeface="Open Sans" panose="020B0606030504020204" pitchFamily="34" charset="0"/>
                <a:cs typeface="Segoe UI" panose="020B0502040204020203" pitchFamily="34" charset="0"/>
              </a:rPr>
              <a:t>Comprehensive communication plan</a:t>
            </a:r>
          </a:p>
        </p:txBody>
      </p:sp>
      <p:sp>
        <p:nvSpPr>
          <p:cNvPr id="30" name="Rectangle 29">
            <a:extLst>
              <a:ext uri="{FF2B5EF4-FFF2-40B4-BE49-F238E27FC236}">
                <a16:creationId xmlns:a16="http://schemas.microsoft.com/office/drawing/2014/main" id="{0E7EABCC-75B9-2EF1-E77E-2D307E8A8667}"/>
              </a:ext>
            </a:extLst>
          </p:cNvPr>
          <p:cNvSpPr>
            <a:spLocks/>
          </p:cNvSpPr>
          <p:nvPr/>
        </p:nvSpPr>
        <p:spPr>
          <a:xfrm>
            <a:off x="4081818" y="4452942"/>
            <a:ext cx="1298890" cy="430887"/>
          </a:xfrm>
          <a:prstGeom prst="rect">
            <a:avLst/>
          </a:prstGeom>
        </p:spPr>
        <p:txBody>
          <a:bodyPr wrap="square" lIns="0" rIns="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IN" sz="1100" b="0" i="0" u="none" strike="noStrike" kern="1200" cap="none" spc="0" normalizeH="0" baseline="0" noProof="0">
                <a:ln>
                  <a:noFill/>
                </a:ln>
                <a:solidFill>
                  <a:srgbClr val="63666A"/>
                </a:solidFill>
                <a:effectLst/>
                <a:uLnTx/>
                <a:uFillTx/>
                <a:ea typeface="Open Sans" panose="020B0606030504020204" pitchFamily="34" charset="0"/>
                <a:cs typeface="Segoe UI" panose="020B0502040204020203" pitchFamily="34" charset="0"/>
              </a:rPr>
              <a:t>Perform stakeholder analysis</a:t>
            </a:r>
          </a:p>
        </p:txBody>
      </p:sp>
      <p:cxnSp>
        <p:nvCxnSpPr>
          <p:cNvPr id="31" name="Straight Connector 30">
            <a:extLst>
              <a:ext uri="{FF2B5EF4-FFF2-40B4-BE49-F238E27FC236}">
                <a16:creationId xmlns:a16="http://schemas.microsoft.com/office/drawing/2014/main" id="{3861AF3F-3FC8-1CF9-9BFD-46E61909DF98}"/>
              </a:ext>
            </a:extLst>
          </p:cNvPr>
          <p:cNvCxnSpPr>
            <a:cxnSpLocks/>
          </p:cNvCxnSpPr>
          <p:nvPr/>
        </p:nvCxnSpPr>
        <p:spPr>
          <a:xfrm>
            <a:off x="1214438" y="4094162"/>
            <a:ext cx="0" cy="89535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FFDDD2C-1067-3CF5-1855-6BFBB78A81D3}"/>
              </a:ext>
            </a:extLst>
          </p:cNvPr>
          <p:cNvCxnSpPr>
            <a:cxnSpLocks/>
          </p:cNvCxnSpPr>
          <p:nvPr/>
        </p:nvCxnSpPr>
        <p:spPr>
          <a:xfrm>
            <a:off x="2071219" y="4094162"/>
            <a:ext cx="0" cy="245417"/>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3FBB225-C8B7-56B6-3DBE-D5F4D67701C2}"/>
              </a:ext>
            </a:extLst>
          </p:cNvPr>
          <p:cNvCxnSpPr>
            <a:cxnSpLocks/>
          </p:cNvCxnSpPr>
          <p:nvPr/>
        </p:nvCxnSpPr>
        <p:spPr>
          <a:xfrm>
            <a:off x="2921326" y="4094161"/>
            <a:ext cx="0" cy="1435608"/>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3FB4410-6BC6-FA4D-0EDD-1D10A922BFCB}"/>
              </a:ext>
            </a:extLst>
          </p:cNvPr>
          <p:cNvCxnSpPr>
            <a:cxnSpLocks/>
          </p:cNvCxnSpPr>
          <p:nvPr/>
        </p:nvCxnSpPr>
        <p:spPr>
          <a:xfrm>
            <a:off x="3922729" y="4094162"/>
            <a:ext cx="0" cy="762178"/>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EDAD011-ED0B-F049-A921-9D03352EBE46}"/>
              </a:ext>
            </a:extLst>
          </p:cNvPr>
          <p:cNvCxnSpPr>
            <a:cxnSpLocks/>
          </p:cNvCxnSpPr>
          <p:nvPr/>
        </p:nvCxnSpPr>
        <p:spPr>
          <a:xfrm>
            <a:off x="4737125" y="4094162"/>
            <a:ext cx="0" cy="245417"/>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63DF9D4-85C6-82C4-1D98-BA8A5579BA5E}"/>
              </a:ext>
            </a:extLst>
          </p:cNvPr>
          <p:cNvCxnSpPr>
            <a:cxnSpLocks/>
          </p:cNvCxnSpPr>
          <p:nvPr/>
        </p:nvCxnSpPr>
        <p:spPr>
          <a:xfrm>
            <a:off x="5630563" y="4094161"/>
            <a:ext cx="0" cy="1435608"/>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5DF7A70-4895-2598-1848-35206EF458D0}"/>
              </a:ext>
            </a:extLst>
          </p:cNvPr>
          <p:cNvSpPr>
            <a:spLocks/>
          </p:cNvSpPr>
          <p:nvPr/>
        </p:nvSpPr>
        <p:spPr>
          <a:xfrm>
            <a:off x="4962868" y="5611267"/>
            <a:ext cx="1240140" cy="600164"/>
          </a:xfrm>
          <a:prstGeom prst="rect">
            <a:avLst/>
          </a:prstGeom>
        </p:spPr>
        <p:txBody>
          <a:bodyPr wrap="square" lIns="0" rIns="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100" b="0" i="0" u="none" strike="noStrike" kern="1200" cap="none" spc="0" normalizeH="0" baseline="0" noProof="0">
                <a:ln>
                  <a:noFill/>
                </a:ln>
                <a:solidFill>
                  <a:srgbClr val="63666A"/>
                </a:solidFill>
                <a:effectLst/>
                <a:uLnTx/>
                <a:uFillTx/>
                <a:ea typeface="Open Sans" panose="020B0606030504020204" pitchFamily="34" charset="0"/>
                <a:cs typeface="Segoe UI" panose="020B0502040204020203" pitchFamily="34" charset="0"/>
              </a:rPr>
              <a:t>Business process impact assessments</a:t>
            </a:r>
          </a:p>
        </p:txBody>
      </p:sp>
      <p:cxnSp>
        <p:nvCxnSpPr>
          <p:cNvPr id="38" name="Straight Connector 37">
            <a:extLst>
              <a:ext uri="{FF2B5EF4-FFF2-40B4-BE49-F238E27FC236}">
                <a16:creationId xmlns:a16="http://schemas.microsoft.com/office/drawing/2014/main" id="{A967B23A-0543-11A1-B68D-7F341F415418}"/>
              </a:ext>
            </a:extLst>
          </p:cNvPr>
          <p:cNvCxnSpPr>
            <a:cxnSpLocks/>
          </p:cNvCxnSpPr>
          <p:nvPr/>
        </p:nvCxnSpPr>
        <p:spPr>
          <a:xfrm flipV="1">
            <a:off x="6640992" y="2098370"/>
            <a:ext cx="0" cy="1439375"/>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40F5517-50B9-9E01-9BAA-E7639355CBD0}"/>
              </a:ext>
            </a:extLst>
          </p:cNvPr>
          <p:cNvCxnSpPr>
            <a:cxnSpLocks/>
          </p:cNvCxnSpPr>
          <p:nvPr/>
        </p:nvCxnSpPr>
        <p:spPr>
          <a:xfrm flipV="1">
            <a:off x="7497773" y="3292328"/>
            <a:ext cx="0" cy="245417"/>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DA8AED4-6B14-76BC-8919-B9785D3C3230}"/>
              </a:ext>
            </a:extLst>
          </p:cNvPr>
          <p:cNvCxnSpPr>
            <a:cxnSpLocks/>
          </p:cNvCxnSpPr>
          <p:nvPr/>
        </p:nvCxnSpPr>
        <p:spPr>
          <a:xfrm flipV="1">
            <a:off x="9349283" y="3290857"/>
            <a:ext cx="0" cy="246888"/>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E2B24FD2-EF3F-1A43-04CB-8324C76E20FC}"/>
              </a:ext>
            </a:extLst>
          </p:cNvPr>
          <p:cNvGrpSpPr/>
          <p:nvPr/>
        </p:nvGrpSpPr>
        <p:grpSpPr>
          <a:xfrm>
            <a:off x="8347880" y="2503947"/>
            <a:ext cx="1863892" cy="1033798"/>
            <a:chOff x="8347880" y="2493734"/>
            <a:chExt cx="1863892" cy="1044011"/>
          </a:xfrm>
        </p:grpSpPr>
        <p:cxnSp>
          <p:nvCxnSpPr>
            <p:cNvPr id="42" name="Straight Connector 41">
              <a:extLst>
                <a:ext uri="{FF2B5EF4-FFF2-40B4-BE49-F238E27FC236}">
                  <a16:creationId xmlns:a16="http://schemas.microsoft.com/office/drawing/2014/main" id="{1CCEE08C-4BE8-4A8E-8F91-F051C9D1DF17}"/>
                </a:ext>
              </a:extLst>
            </p:cNvPr>
            <p:cNvCxnSpPr>
              <a:cxnSpLocks/>
            </p:cNvCxnSpPr>
            <p:nvPr/>
          </p:nvCxnSpPr>
          <p:spPr>
            <a:xfrm flipV="1">
              <a:off x="8347880" y="2493734"/>
              <a:ext cx="0" cy="1044011"/>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3CDFC99-21BA-651A-365B-A06ADF0ED49D}"/>
                </a:ext>
              </a:extLst>
            </p:cNvPr>
            <p:cNvCxnSpPr>
              <a:cxnSpLocks/>
            </p:cNvCxnSpPr>
            <p:nvPr/>
          </p:nvCxnSpPr>
          <p:spPr>
            <a:xfrm flipV="1">
              <a:off x="10211772" y="2493734"/>
              <a:ext cx="0" cy="1042416"/>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cxnSp>
        <p:nvCxnSpPr>
          <p:cNvPr id="44" name="Straight Connector 43">
            <a:extLst>
              <a:ext uri="{FF2B5EF4-FFF2-40B4-BE49-F238E27FC236}">
                <a16:creationId xmlns:a16="http://schemas.microsoft.com/office/drawing/2014/main" id="{C7BB1EF6-85CC-DABA-9E28-D656D172CE15}"/>
              </a:ext>
            </a:extLst>
          </p:cNvPr>
          <p:cNvCxnSpPr>
            <a:cxnSpLocks/>
          </p:cNvCxnSpPr>
          <p:nvPr/>
        </p:nvCxnSpPr>
        <p:spPr>
          <a:xfrm flipV="1">
            <a:off x="11057117" y="2098370"/>
            <a:ext cx="0" cy="1435608"/>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713414E6-F0B0-F333-BF45-6D1B15E423EA}"/>
              </a:ext>
            </a:extLst>
          </p:cNvPr>
          <p:cNvSpPr>
            <a:spLocks/>
          </p:cNvSpPr>
          <p:nvPr/>
        </p:nvSpPr>
        <p:spPr>
          <a:xfrm>
            <a:off x="5886466" y="1533933"/>
            <a:ext cx="1509052" cy="430887"/>
          </a:xfrm>
          <a:prstGeom prst="rect">
            <a:avLst/>
          </a:prstGeom>
        </p:spPr>
        <p:txBody>
          <a:bodyPr wrap="square" lIns="0" rIns="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100" b="0" i="0" u="none" strike="noStrike" kern="1200" cap="none" spc="0" normalizeH="0" baseline="0" noProof="0">
                <a:ln>
                  <a:noFill/>
                </a:ln>
                <a:solidFill>
                  <a:srgbClr val="63666A"/>
                </a:solidFill>
                <a:effectLst/>
                <a:uLnTx/>
                <a:uFillTx/>
                <a:ea typeface="Open Sans" panose="020B0606030504020204" pitchFamily="34" charset="0"/>
                <a:cs typeface="Segoe UI" panose="020B0502040204020203" pitchFamily="34" charset="0"/>
              </a:rPr>
              <a:t>Continue risk and resistance mitigation</a:t>
            </a:r>
          </a:p>
        </p:txBody>
      </p:sp>
      <p:sp>
        <p:nvSpPr>
          <p:cNvPr id="46" name="Rectangle 45">
            <a:extLst>
              <a:ext uri="{FF2B5EF4-FFF2-40B4-BE49-F238E27FC236}">
                <a16:creationId xmlns:a16="http://schemas.microsoft.com/office/drawing/2014/main" id="{42B92241-AB93-1D3F-DF2E-D55079A45EF0}"/>
              </a:ext>
            </a:extLst>
          </p:cNvPr>
          <p:cNvSpPr>
            <a:spLocks/>
          </p:cNvSpPr>
          <p:nvPr/>
        </p:nvSpPr>
        <p:spPr>
          <a:xfrm>
            <a:off x="6778959" y="2801953"/>
            <a:ext cx="1509052" cy="430887"/>
          </a:xfrm>
          <a:prstGeom prst="rect">
            <a:avLst/>
          </a:prstGeom>
        </p:spPr>
        <p:txBody>
          <a:bodyPr wrap="square" lIns="0" rIns="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100" b="0" i="0" u="none" strike="noStrike" kern="1200" cap="none" spc="0" normalizeH="0" baseline="0" noProof="0">
                <a:ln>
                  <a:noFill/>
                </a:ln>
                <a:solidFill>
                  <a:srgbClr val="63666A"/>
                </a:solidFill>
                <a:effectLst/>
                <a:uLnTx/>
                <a:uFillTx/>
                <a:ea typeface="Open Sans" panose="020B0606030504020204" pitchFamily="34" charset="0"/>
                <a:cs typeface="Segoe UI" panose="020B0502040204020203" pitchFamily="34" charset="0"/>
              </a:rPr>
              <a:t>Finalize learning and development plan</a:t>
            </a:r>
          </a:p>
        </p:txBody>
      </p:sp>
      <p:sp>
        <p:nvSpPr>
          <p:cNvPr id="47" name="Rectangle 46">
            <a:extLst>
              <a:ext uri="{FF2B5EF4-FFF2-40B4-BE49-F238E27FC236}">
                <a16:creationId xmlns:a16="http://schemas.microsoft.com/office/drawing/2014/main" id="{46719AFD-9788-A5BE-3258-5A197A8507E3}"/>
              </a:ext>
            </a:extLst>
          </p:cNvPr>
          <p:cNvSpPr>
            <a:spLocks/>
          </p:cNvSpPr>
          <p:nvPr/>
        </p:nvSpPr>
        <p:spPr>
          <a:xfrm>
            <a:off x="7592988" y="2017207"/>
            <a:ext cx="1509052" cy="430887"/>
          </a:xfrm>
          <a:prstGeom prst="rect">
            <a:avLst/>
          </a:prstGeom>
        </p:spPr>
        <p:txBody>
          <a:bodyPr wrap="square" lIns="0" rIns="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100" b="0" i="0" u="none" strike="noStrike" kern="1200" cap="none" spc="0" normalizeH="0" baseline="0" noProof="0">
                <a:ln>
                  <a:noFill/>
                </a:ln>
                <a:solidFill>
                  <a:srgbClr val="63666A"/>
                </a:solidFill>
                <a:effectLst/>
                <a:uLnTx/>
                <a:uFillTx/>
                <a:ea typeface="Open Sans" panose="020B0606030504020204" pitchFamily="34" charset="0"/>
                <a:cs typeface="Segoe UI" panose="020B0502040204020203" pitchFamily="34" charset="0"/>
              </a:rPr>
              <a:t>Training </a:t>
            </a:r>
            <a:br>
              <a:rPr kumimoji="0" lang="en-US" sz="1100" b="0" i="0" u="none" strike="noStrike" kern="1200" cap="none" spc="0" normalizeH="0" baseline="0" noProof="0">
                <a:ln>
                  <a:noFill/>
                </a:ln>
                <a:solidFill>
                  <a:srgbClr val="63666A"/>
                </a:solidFill>
                <a:effectLst/>
                <a:uLnTx/>
                <a:uFillTx/>
                <a:ea typeface="Open Sans" panose="020B0606030504020204" pitchFamily="34" charset="0"/>
                <a:cs typeface="Segoe UI" panose="020B0502040204020203" pitchFamily="34" charset="0"/>
              </a:rPr>
            </a:br>
            <a:r>
              <a:rPr kumimoji="0" lang="en-US" sz="1100" b="0" i="0" u="none" strike="noStrike" kern="1200" cap="none" spc="0" normalizeH="0" baseline="0" noProof="0">
                <a:ln>
                  <a:noFill/>
                </a:ln>
                <a:solidFill>
                  <a:srgbClr val="63666A"/>
                </a:solidFill>
                <a:effectLst/>
                <a:uLnTx/>
                <a:uFillTx/>
                <a:ea typeface="Open Sans" panose="020B0606030504020204" pitchFamily="34" charset="0"/>
                <a:cs typeface="Segoe UI" panose="020B0502040204020203" pitchFamily="34" charset="0"/>
              </a:rPr>
              <a:t>and support</a:t>
            </a:r>
          </a:p>
        </p:txBody>
      </p:sp>
      <p:sp>
        <p:nvSpPr>
          <p:cNvPr id="48" name="Rectangle 47">
            <a:extLst>
              <a:ext uri="{FF2B5EF4-FFF2-40B4-BE49-F238E27FC236}">
                <a16:creationId xmlns:a16="http://schemas.microsoft.com/office/drawing/2014/main" id="{DD232034-4C39-1E47-21D1-64EDB094EB3C}"/>
              </a:ext>
            </a:extLst>
          </p:cNvPr>
          <p:cNvSpPr>
            <a:spLocks/>
          </p:cNvSpPr>
          <p:nvPr/>
        </p:nvSpPr>
        <p:spPr>
          <a:xfrm>
            <a:off x="9461506" y="1847930"/>
            <a:ext cx="1509052" cy="600164"/>
          </a:xfrm>
          <a:prstGeom prst="rect">
            <a:avLst/>
          </a:prstGeom>
        </p:spPr>
        <p:txBody>
          <a:bodyPr wrap="square" lIns="0" rIns="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100" b="0" i="0" u="none" strike="noStrike" kern="1200" cap="none" spc="0" normalizeH="0" baseline="0" noProof="0">
                <a:ln>
                  <a:noFill/>
                </a:ln>
                <a:solidFill>
                  <a:srgbClr val="63666A"/>
                </a:solidFill>
                <a:effectLst/>
                <a:uLnTx/>
                <a:uFillTx/>
                <a:ea typeface="Open Sans" panose="020B0606030504020204" pitchFamily="34" charset="0"/>
                <a:cs typeface="Segoe UI" panose="020B0502040204020203" pitchFamily="34" charset="0"/>
              </a:rPr>
              <a:t>Feedback loops, lessons learned </a:t>
            </a:r>
            <a:br>
              <a:rPr kumimoji="0" lang="en-US" sz="1100" b="0" i="0" u="none" strike="noStrike" kern="1200" cap="none" spc="0" normalizeH="0" baseline="0" noProof="0">
                <a:ln>
                  <a:noFill/>
                </a:ln>
                <a:solidFill>
                  <a:srgbClr val="63666A"/>
                </a:solidFill>
                <a:effectLst/>
                <a:uLnTx/>
                <a:uFillTx/>
                <a:ea typeface="Open Sans" panose="020B0606030504020204" pitchFamily="34" charset="0"/>
                <a:cs typeface="Segoe UI" panose="020B0502040204020203" pitchFamily="34" charset="0"/>
              </a:rPr>
            </a:br>
            <a:r>
              <a:rPr kumimoji="0" lang="en-US" sz="1100" b="0" i="0" u="none" strike="noStrike" kern="1200" cap="none" spc="0" normalizeH="0" baseline="0" noProof="0">
                <a:ln>
                  <a:noFill/>
                </a:ln>
                <a:solidFill>
                  <a:srgbClr val="63666A"/>
                </a:solidFill>
                <a:effectLst/>
                <a:uLnTx/>
                <a:uFillTx/>
                <a:ea typeface="Open Sans" panose="020B0606030504020204" pitchFamily="34" charset="0"/>
                <a:cs typeface="Segoe UI" panose="020B0502040204020203" pitchFamily="34" charset="0"/>
              </a:rPr>
              <a:t>and recognition</a:t>
            </a:r>
          </a:p>
        </p:txBody>
      </p:sp>
      <p:sp>
        <p:nvSpPr>
          <p:cNvPr id="49" name="Rectangle 48">
            <a:extLst>
              <a:ext uri="{FF2B5EF4-FFF2-40B4-BE49-F238E27FC236}">
                <a16:creationId xmlns:a16="http://schemas.microsoft.com/office/drawing/2014/main" id="{4E0DD827-E3B2-5E6A-22FF-F9DE09B5F2AE}"/>
              </a:ext>
            </a:extLst>
          </p:cNvPr>
          <p:cNvSpPr>
            <a:spLocks/>
          </p:cNvSpPr>
          <p:nvPr/>
        </p:nvSpPr>
        <p:spPr>
          <a:xfrm>
            <a:off x="10301279" y="1533933"/>
            <a:ext cx="1509052" cy="430887"/>
          </a:xfrm>
          <a:prstGeom prst="rect">
            <a:avLst/>
          </a:prstGeom>
        </p:spPr>
        <p:txBody>
          <a:bodyPr wrap="square" lIns="0" rIns="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100" b="0" i="0" u="none" strike="noStrike" kern="1200" cap="none" spc="0" normalizeH="0" baseline="0" noProof="0">
                <a:ln>
                  <a:noFill/>
                </a:ln>
                <a:solidFill>
                  <a:srgbClr val="63666A"/>
                </a:solidFill>
                <a:effectLst/>
                <a:uLnTx/>
                <a:uFillTx/>
                <a:ea typeface="Open Sans" panose="020B0606030504020204" pitchFamily="34" charset="0"/>
                <a:cs typeface="Segoe UI" panose="020B0502040204020203" pitchFamily="34" charset="0"/>
              </a:rPr>
              <a:t>Sustainability</a:t>
            </a:r>
            <a:br>
              <a:rPr kumimoji="0" lang="en-US" sz="1100" b="0" i="0" u="none" strike="noStrike" kern="1200" cap="none" spc="0" normalizeH="0" baseline="0" noProof="0">
                <a:ln>
                  <a:noFill/>
                </a:ln>
                <a:solidFill>
                  <a:srgbClr val="63666A"/>
                </a:solidFill>
                <a:effectLst/>
                <a:uLnTx/>
                <a:uFillTx/>
                <a:ea typeface="Open Sans" panose="020B0606030504020204" pitchFamily="34" charset="0"/>
                <a:cs typeface="Segoe UI" panose="020B0502040204020203" pitchFamily="34" charset="0"/>
              </a:rPr>
            </a:br>
            <a:r>
              <a:rPr kumimoji="0" lang="en-US" sz="1100" b="0" i="0" u="none" strike="noStrike" kern="1200" cap="none" spc="0" normalizeH="0" baseline="0" noProof="0">
                <a:ln>
                  <a:noFill/>
                </a:ln>
                <a:solidFill>
                  <a:srgbClr val="63666A"/>
                </a:solidFill>
                <a:effectLst/>
                <a:uLnTx/>
                <a:uFillTx/>
                <a:ea typeface="Open Sans" panose="020B0606030504020204" pitchFamily="34" charset="0"/>
                <a:cs typeface="Segoe UI" panose="020B0502040204020203" pitchFamily="34" charset="0"/>
              </a:rPr>
              <a:t>exercises</a:t>
            </a:r>
          </a:p>
        </p:txBody>
      </p:sp>
      <p:sp>
        <p:nvSpPr>
          <p:cNvPr id="50" name="TextBox 49">
            <a:extLst>
              <a:ext uri="{FF2B5EF4-FFF2-40B4-BE49-F238E27FC236}">
                <a16:creationId xmlns:a16="http://schemas.microsoft.com/office/drawing/2014/main" id="{076D82B5-450B-2F63-3B85-AD4321678C56}"/>
              </a:ext>
            </a:extLst>
          </p:cNvPr>
          <p:cNvSpPr txBox="1"/>
          <p:nvPr/>
        </p:nvSpPr>
        <p:spPr>
          <a:xfrm rot="16200000">
            <a:off x="8928624" y="5477907"/>
            <a:ext cx="1292020" cy="215444"/>
          </a:xfrm>
          <a:prstGeom prst="rect">
            <a:avLst/>
          </a:prstGeom>
          <a:noFill/>
        </p:spPr>
        <p:txBody>
          <a:bodyPr wrap="none" lIns="0" tIns="0" rIns="0" bIns="0" rtlCol="0">
            <a:spAutoFit/>
          </a:bodyPr>
          <a:lstStyle/>
          <a:p>
            <a:pPr algn="l"/>
            <a:r>
              <a:rPr lang="en-US" sz="1400" b="1">
                <a:solidFill>
                  <a:schemeClr val="accent2"/>
                </a:solidFill>
                <a:cs typeface="Segoe UI" panose="020B0502040204020203" pitchFamily="34" charset="0"/>
              </a:rPr>
              <a:t>Go Live / Event</a:t>
            </a:r>
          </a:p>
        </p:txBody>
      </p:sp>
      <p:sp>
        <p:nvSpPr>
          <p:cNvPr id="51" name="Rectangle 50">
            <a:extLst>
              <a:ext uri="{FF2B5EF4-FFF2-40B4-BE49-F238E27FC236}">
                <a16:creationId xmlns:a16="http://schemas.microsoft.com/office/drawing/2014/main" id="{EDF56182-8445-389E-8CF5-51B41B384DA6}"/>
              </a:ext>
            </a:extLst>
          </p:cNvPr>
          <p:cNvSpPr>
            <a:spLocks/>
          </p:cNvSpPr>
          <p:nvPr/>
        </p:nvSpPr>
        <p:spPr>
          <a:xfrm>
            <a:off x="8601404" y="2632676"/>
            <a:ext cx="1509052" cy="600164"/>
          </a:xfrm>
          <a:prstGeom prst="rect">
            <a:avLst/>
          </a:prstGeom>
          <a:solidFill>
            <a:schemeClr val="bg1"/>
          </a:solidFill>
        </p:spPr>
        <p:txBody>
          <a:bodyPr wrap="square" lIns="0" rIns="0" anchor="t">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1100" b="0" i="0" u="none" strike="noStrike" kern="1200" cap="none" spc="0" normalizeH="0" baseline="0" noProof="0">
                <a:ln>
                  <a:noFill/>
                </a:ln>
                <a:solidFill>
                  <a:srgbClr val="63666A"/>
                </a:solidFill>
                <a:effectLst/>
                <a:uLnTx/>
                <a:uFillTx/>
                <a:ea typeface="Open Sans" panose="020B0606030504020204" pitchFamily="34" charset="0"/>
                <a:cs typeface="Segoe UI" panose="020B0502040204020203" pitchFamily="34" charset="0"/>
              </a:rPr>
              <a:t>Success measure review against business outcomes</a:t>
            </a:r>
          </a:p>
        </p:txBody>
      </p:sp>
      <p:sp>
        <p:nvSpPr>
          <p:cNvPr id="52" name="TextBox 51">
            <a:extLst>
              <a:ext uri="{FF2B5EF4-FFF2-40B4-BE49-F238E27FC236}">
                <a16:creationId xmlns:a16="http://schemas.microsoft.com/office/drawing/2014/main" id="{6FBAC6A0-50E1-7879-017C-5AA8EE945FBB}"/>
              </a:ext>
            </a:extLst>
          </p:cNvPr>
          <p:cNvSpPr txBox="1"/>
          <p:nvPr/>
        </p:nvSpPr>
        <p:spPr>
          <a:xfrm>
            <a:off x="7338397" y="4221395"/>
            <a:ext cx="2080853" cy="369332"/>
          </a:xfrm>
          <a:prstGeom prst="rect">
            <a:avLst/>
          </a:prstGeom>
          <a:solidFill>
            <a:schemeClr val="bg1"/>
          </a:solidFill>
        </p:spPr>
        <p:txBody>
          <a:bodyPr wrap="square">
            <a:spAutoFit/>
          </a:bodyPr>
          <a:lstStyle/>
          <a:p>
            <a:pPr algn="ctr">
              <a:defRPr/>
            </a:pPr>
            <a:r>
              <a:rPr kumimoji="0" lang="en-IN" sz="1800" b="1" i="0" u="none" strike="noStrike" kern="1200" cap="none" spc="0" normalizeH="0" baseline="0" noProof="0">
                <a:ln>
                  <a:noFill/>
                </a:ln>
                <a:solidFill>
                  <a:schemeClr val="accent2"/>
                </a:solidFill>
                <a:effectLst/>
                <a:uLnTx/>
                <a:uFillTx/>
                <a:ea typeface="Open Sans"/>
                <a:cs typeface="Segoe UI" panose="020B0502040204020203" pitchFamily="34" charset="0"/>
              </a:rPr>
              <a:t>Value realization</a:t>
            </a:r>
          </a:p>
        </p:txBody>
      </p:sp>
      <p:grpSp>
        <p:nvGrpSpPr>
          <p:cNvPr id="53" name="Group 52">
            <a:extLst>
              <a:ext uri="{FF2B5EF4-FFF2-40B4-BE49-F238E27FC236}">
                <a16:creationId xmlns:a16="http://schemas.microsoft.com/office/drawing/2014/main" id="{7E51D9B8-AC3C-4023-D458-972C10677B7F}"/>
              </a:ext>
            </a:extLst>
          </p:cNvPr>
          <p:cNvGrpSpPr/>
          <p:nvPr/>
        </p:nvGrpSpPr>
        <p:grpSpPr>
          <a:xfrm>
            <a:off x="7961130" y="4643388"/>
            <a:ext cx="800128" cy="800128"/>
            <a:chOff x="2847045" y="4643135"/>
            <a:chExt cx="800128" cy="800128"/>
          </a:xfrm>
        </p:grpSpPr>
        <p:sp>
          <p:nvSpPr>
            <p:cNvPr id="54" name="Oval 53">
              <a:extLst>
                <a:ext uri="{FF2B5EF4-FFF2-40B4-BE49-F238E27FC236}">
                  <a16:creationId xmlns:a16="http://schemas.microsoft.com/office/drawing/2014/main" id="{960DEA0E-E066-C5A0-7782-E32BB39DA1D5}"/>
                </a:ext>
              </a:extLst>
            </p:cNvPr>
            <p:cNvSpPr/>
            <p:nvPr/>
          </p:nvSpPr>
          <p:spPr>
            <a:xfrm>
              <a:off x="2847045" y="4643135"/>
              <a:ext cx="800128" cy="800128"/>
            </a:xfrm>
            <a:prstGeom prst="ellipse">
              <a:avLst/>
            </a:prstGeom>
            <a:solidFill>
              <a:schemeClr val="accent2"/>
            </a:solidFill>
            <a:ln>
              <a:solidFill>
                <a:schemeClr val="bg1"/>
              </a:solidFill>
            </a:ln>
            <a:effectLst>
              <a:outerShdw blurRad="50800" dist="38100" dir="5400000" algn="t"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cs typeface="Segoe UI" panose="020B0502040204020203" pitchFamily="34" charset="0"/>
              </a:endParaRPr>
            </a:p>
          </p:txBody>
        </p:sp>
        <p:pic>
          <p:nvPicPr>
            <p:cNvPr id="55" name="Graphic 54">
              <a:extLst>
                <a:ext uri="{FF2B5EF4-FFF2-40B4-BE49-F238E27FC236}">
                  <a16:creationId xmlns:a16="http://schemas.microsoft.com/office/drawing/2014/main" id="{6C363D99-A207-CAB4-4235-A87F7E4E5012}"/>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019291" y="4815381"/>
              <a:ext cx="455636" cy="455636"/>
            </a:xfrm>
            <a:prstGeom prst="rect">
              <a:avLst/>
            </a:prstGeom>
          </p:spPr>
        </p:pic>
      </p:grpSp>
      <p:grpSp>
        <p:nvGrpSpPr>
          <p:cNvPr id="56" name="Group 55">
            <a:extLst>
              <a:ext uri="{FF2B5EF4-FFF2-40B4-BE49-F238E27FC236}">
                <a16:creationId xmlns:a16="http://schemas.microsoft.com/office/drawing/2014/main" id="{060CBE5A-3C05-8FFE-BF4B-D8D4ABE30391}"/>
              </a:ext>
            </a:extLst>
          </p:cNvPr>
          <p:cNvGrpSpPr/>
          <p:nvPr/>
        </p:nvGrpSpPr>
        <p:grpSpPr>
          <a:xfrm>
            <a:off x="2894670" y="2290574"/>
            <a:ext cx="800128" cy="800128"/>
            <a:chOff x="2847045" y="4643135"/>
            <a:chExt cx="800128" cy="800128"/>
          </a:xfrm>
        </p:grpSpPr>
        <p:sp>
          <p:nvSpPr>
            <p:cNvPr id="57" name="Oval 56">
              <a:extLst>
                <a:ext uri="{FF2B5EF4-FFF2-40B4-BE49-F238E27FC236}">
                  <a16:creationId xmlns:a16="http://schemas.microsoft.com/office/drawing/2014/main" id="{2F9CD149-07E6-F6F5-E5E6-FC39C9F1315F}"/>
                </a:ext>
              </a:extLst>
            </p:cNvPr>
            <p:cNvSpPr/>
            <p:nvPr/>
          </p:nvSpPr>
          <p:spPr>
            <a:xfrm>
              <a:off x="2847045" y="4643135"/>
              <a:ext cx="800128" cy="800128"/>
            </a:xfrm>
            <a:prstGeom prst="ellipse">
              <a:avLst/>
            </a:prstGeom>
            <a:ln>
              <a:solidFill>
                <a:schemeClr val="bg1"/>
              </a:solidFill>
            </a:ln>
            <a:effectLst>
              <a:outerShdw blurRad="50800" dist="38100" dir="5400000" algn="t" rotWithShape="0">
                <a:prstClr val="black">
                  <a:alpha val="1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cs typeface="Segoe UI" panose="020B0502040204020203" pitchFamily="34" charset="0"/>
              </a:endParaRPr>
            </a:p>
          </p:txBody>
        </p:sp>
        <p:pic>
          <p:nvPicPr>
            <p:cNvPr id="58" name="Graphic 57">
              <a:extLst>
                <a:ext uri="{FF2B5EF4-FFF2-40B4-BE49-F238E27FC236}">
                  <a16:creationId xmlns:a16="http://schemas.microsoft.com/office/drawing/2014/main" id="{C2DB0962-9E80-1760-690F-A29A4FE4423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067488" y="4846295"/>
              <a:ext cx="410720" cy="410720"/>
            </a:xfrm>
            <a:prstGeom prst="rect">
              <a:avLst/>
            </a:prstGeom>
          </p:spPr>
        </p:pic>
      </p:grpSp>
    </p:spTree>
    <p:extLst>
      <p:ext uri="{BB962C8B-B14F-4D97-AF65-F5344CB8AC3E}">
        <p14:creationId xmlns:p14="http://schemas.microsoft.com/office/powerpoint/2010/main" val="3503453954"/>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96C4D-474E-A398-BE4E-AE769714841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95CAA0A-60DD-17DE-BC7F-A95F98FD6DCA}"/>
              </a:ext>
            </a:extLst>
          </p:cNvPr>
          <p:cNvSpPr txBox="1">
            <a:spLocks/>
          </p:cNvSpPr>
          <p:nvPr/>
        </p:nvSpPr>
        <p:spPr>
          <a:xfrm>
            <a:off x="579364" y="469529"/>
            <a:ext cx="5880340" cy="369332"/>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200" b="0" kern="1200" cap="none" baseline="0">
                <a:solidFill>
                  <a:srgbClr val="009CDE"/>
                </a:solidFill>
                <a:latin typeface="+mj-lt"/>
                <a:ea typeface="+mj-ea"/>
                <a:cs typeface="+mj-cs"/>
              </a:defRPr>
            </a:lvl1pPr>
          </a:lstStyle>
          <a:p>
            <a:r>
              <a:rPr lang="en-US" sz="2400" b="1"/>
              <a:t>Roles in Change Management</a:t>
            </a:r>
          </a:p>
        </p:txBody>
      </p:sp>
      <p:sp>
        <p:nvSpPr>
          <p:cNvPr id="2" name="Rectangle 1">
            <a:extLst>
              <a:ext uri="{FF2B5EF4-FFF2-40B4-BE49-F238E27FC236}">
                <a16:creationId xmlns:a16="http://schemas.microsoft.com/office/drawing/2014/main" id="{24FD5DB4-41A7-8AEC-81BF-FC6013BEAF03}"/>
              </a:ext>
            </a:extLst>
          </p:cNvPr>
          <p:cNvSpPr/>
          <p:nvPr/>
        </p:nvSpPr>
        <p:spPr>
          <a:xfrm>
            <a:off x="329184" y="1911096"/>
            <a:ext cx="2029968" cy="3282696"/>
          </a:xfrm>
          <a:prstGeom prst="rect">
            <a:avLst/>
          </a:prstGeom>
          <a:solidFill>
            <a:schemeClr val="accent1">
              <a:lumMod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1400" b="1"/>
              <a:t>Sponsor - Visible leader, decision maker</a:t>
            </a:r>
          </a:p>
          <a:p>
            <a:pPr algn="ctr"/>
            <a:endParaRPr lang="en-US" sz="1400" b="1"/>
          </a:p>
          <a:p>
            <a:pPr algn="ctr"/>
            <a:r>
              <a:rPr lang="en-US" sz="1300"/>
              <a:t>Provides direction, authority, and resources. Champions the change publicly and privately, removes barriers, and models desired behaviors. Success depends heavily on consistent sponsor engagement.</a:t>
            </a:r>
            <a:endParaRPr lang="en-US" sz="1300">
              <a:cs typeface="Arial"/>
            </a:endParaRPr>
          </a:p>
        </p:txBody>
      </p:sp>
      <p:sp>
        <p:nvSpPr>
          <p:cNvPr id="3" name="Rectangle 2">
            <a:extLst>
              <a:ext uri="{FF2B5EF4-FFF2-40B4-BE49-F238E27FC236}">
                <a16:creationId xmlns:a16="http://schemas.microsoft.com/office/drawing/2014/main" id="{E88038ED-35E3-84CD-CFEA-1324887E5C91}"/>
              </a:ext>
            </a:extLst>
          </p:cNvPr>
          <p:cNvSpPr/>
          <p:nvPr/>
        </p:nvSpPr>
        <p:spPr>
          <a:xfrm>
            <a:off x="2703576" y="1911096"/>
            <a:ext cx="2029968" cy="3282696"/>
          </a:xfrm>
          <a:prstGeom prst="rect">
            <a:avLst/>
          </a:prstGeom>
          <a:solidFill>
            <a:schemeClr val="accent1">
              <a:lumMod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1400" b="1"/>
              <a:t>Change Practitioner - designs and executes OCM approach</a:t>
            </a:r>
          </a:p>
          <a:p>
            <a:pPr algn="ctr"/>
            <a:endParaRPr lang="en-US" sz="1400" b="1"/>
          </a:p>
          <a:p>
            <a:pPr algn="ctr"/>
            <a:r>
              <a:rPr lang="en-US" sz="1300"/>
              <a:t>Develops the strategy, assesses impacts and readiness, facilitates stakeholder alignment, builds plans, delivers communications/training, and monitors adoption. Serves as advisor to leaders throughout the project.</a:t>
            </a:r>
            <a:endParaRPr lang="en-US" sz="1300">
              <a:cs typeface="Arial"/>
            </a:endParaRPr>
          </a:p>
        </p:txBody>
      </p:sp>
      <p:sp>
        <p:nvSpPr>
          <p:cNvPr id="4" name="Rectangle 3">
            <a:extLst>
              <a:ext uri="{FF2B5EF4-FFF2-40B4-BE49-F238E27FC236}">
                <a16:creationId xmlns:a16="http://schemas.microsoft.com/office/drawing/2014/main" id="{FA588FB6-BF23-8B69-527C-BD80166AA27E}"/>
              </a:ext>
            </a:extLst>
          </p:cNvPr>
          <p:cNvSpPr/>
          <p:nvPr/>
        </p:nvSpPr>
        <p:spPr>
          <a:xfrm>
            <a:off x="5081016" y="1911096"/>
            <a:ext cx="2029968" cy="3282696"/>
          </a:xfrm>
          <a:prstGeom prst="rect">
            <a:avLst/>
          </a:prstGeom>
          <a:solidFill>
            <a:schemeClr val="accent1">
              <a:lumMod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1400" b="1"/>
              <a:t>Managers - reinforce change with teams</a:t>
            </a:r>
          </a:p>
          <a:p>
            <a:pPr algn="ctr"/>
            <a:endParaRPr lang="en-US" sz="1400" b="1"/>
          </a:p>
          <a:p>
            <a:pPr algn="ctr"/>
            <a:r>
              <a:rPr lang="en-US" sz="1300"/>
              <a:t>Translate the change for their teams, address concerns, coach individuals, and reinforce new behaviors. They are the most influential group in driving day‑to‑day adoption.</a:t>
            </a:r>
            <a:endParaRPr lang="en-US" sz="1300">
              <a:cs typeface="Arial"/>
            </a:endParaRPr>
          </a:p>
        </p:txBody>
      </p:sp>
      <p:sp>
        <p:nvSpPr>
          <p:cNvPr id="6" name="Rectangle 5">
            <a:extLst>
              <a:ext uri="{FF2B5EF4-FFF2-40B4-BE49-F238E27FC236}">
                <a16:creationId xmlns:a16="http://schemas.microsoft.com/office/drawing/2014/main" id="{0E9B4EDB-B5FD-55E4-B186-80733C8A2822}"/>
              </a:ext>
            </a:extLst>
          </p:cNvPr>
          <p:cNvSpPr/>
          <p:nvPr/>
        </p:nvSpPr>
        <p:spPr>
          <a:xfrm>
            <a:off x="7545324" y="1920240"/>
            <a:ext cx="2029968" cy="3282696"/>
          </a:xfrm>
          <a:prstGeom prst="rect">
            <a:avLst/>
          </a:prstGeom>
          <a:solidFill>
            <a:schemeClr val="accent1">
              <a:lumMod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1400" b="1"/>
              <a:t>Stakeholders - impacted groups</a:t>
            </a:r>
          </a:p>
          <a:p>
            <a:pPr algn="ctr"/>
            <a:endParaRPr lang="en-US" sz="1400" b="1"/>
          </a:p>
          <a:p>
            <a:pPr algn="ctr"/>
            <a:r>
              <a:rPr lang="en-US" sz="1300"/>
              <a:t>Experience changes in processes, tools, responsibilities, or culture. Their perceptions, readiness, and engagement directly influence adoption and project outcomes.</a:t>
            </a:r>
            <a:endParaRPr lang="en-US" sz="1300">
              <a:cs typeface="Arial"/>
            </a:endParaRPr>
          </a:p>
        </p:txBody>
      </p:sp>
      <p:sp>
        <p:nvSpPr>
          <p:cNvPr id="7" name="Rectangle 6">
            <a:extLst>
              <a:ext uri="{FF2B5EF4-FFF2-40B4-BE49-F238E27FC236}">
                <a16:creationId xmlns:a16="http://schemas.microsoft.com/office/drawing/2014/main" id="{DE323B5D-E59C-BAE9-92E2-B4A41F7C0B77}"/>
              </a:ext>
            </a:extLst>
          </p:cNvPr>
          <p:cNvSpPr/>
          <p:nvPr/>
        </p:nvSpPr>
        <p:spPr>
          <a:xfrm>
            <a:off x="10009632" y="1911096"/>
            <a:ext cx="2029968" cy="3282696"/>
          </a:xfrm>
          <a:prstGeom prst="rect">
            <a:avLst/>
          </a:prstGeom>
          <a:solidFill>
            <a:schemeClr val="accent1">
              <a:lumMod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1400" b="1"/>
              <a:t>Change Agents - local influencers</a:t>
            </a:r>
          </a:p>
          <a:p>
            <a:pPr algn="ctr"/>
            <a:endParaRPr lang="en-US" sz="1400" b="1"/>
          </a:p>
          <a:p>
            <a:pPr algn="ctr"/>
            <a:r>
              <a:rPr lang="en-US" sz="1300"/>
              <a:t>Act as early adopters and on-the-ground champions. Provide feedback, socialize messages, help peers adapt, and surface risks or resistance early.</a:t>
            </a:r>
            <a:endParaRPr lang="en-US" sz="1300">
              <a:cs typeface="Arial"/>
            </a:endParaRPr>
          </a:p>
        </p:txBody>
      </p:sp>
      <p:sp>
        <p:nvSpPr>
          <p:cNvPr id="8" name="Rectangle 7">
            <a:extLst>
              <a:ext uri="{FF2B5EF4-FFF2-40B4-BE49-F238E27FC236}">
                <a16:creationId xmlns:a16="http://schemas.microsoft.com/office/drawing/2014/main" id="{2D35C765-27C7-6885-A7F7-FF66B0A7B02A}"/>
              </a:ext>
            </a:extLst>
          </p:cNvPr>
          <p:cNvSpPr/>
          <p:nvPr/>
        </p:nvSpPr>
        <p:spPr>
          <a:xfrm>
            <a:off x="1031435" y="1437096"/>
            <a:ext cx="625465" cy="603504"/>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200" b="1"/>
              <a:t>1</a:t>
            </a:r>
          </a:p>
        </p:txBody>
      </p:sp>
      <p:sp>
        <p:nvSpPr>
          <p:cNvPr id="11" name="Rectangle 10">
            <a:extLst>
              <a:ext uri="{FF2B5EF4-FFF2-40B4-BE49-F238E27FC236}">
                <a16:creationId xmlns:a16="http://schemas.microsoft.com/office/drawing/2014/main" id="{8A644E32-94D5-3BC1-C111-3C9C75CC10BC}"/>
              </a:ext>
            </a:extLst>
          </p:cNvPr>
          <p:cNvSpPr/>
          <p:nvPr/>
        </p:nvSpPr>
        <p:spPr>
          <a:xfrm>
            <a:off x="3405827" y="1439435"/>
            <a:ext cx="625465" cy="603504"/>
          </a:xfrm>
          <a:prstGeom prst="rect">
            <a:avLst/>
          </a:prstGeom>
          <a:solidFill>
            <a:schemeClr val="tx2">
              <a:lumMod val="60000"/>
              <a:lumOff val="4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200" b="1"/>
              <a:t>2</a:t>
            </a:r>
          </a:p>
        </p:txBody>
      </p:sp>
      <p:sp>
        <p:nvSpPr>
          <p:cNvPr id="12" name="Rectangle 11">
            <a:extLst>
              <a:ext uri="{FF2B5EF4-FFF2-40B4-BE49-F238E27FC236}">
                <a16:creationId xmlns:a16="http://schemas.microsoft.com/office/drawing/2014/main" id="{885B5C75-DA42-D410-8266-6FD2E16D19F3}"/>
              </a:ext>
            </a:extLst>
          </p:cNvPr>
          <p:cNvSpPr/>
          <p:nvPr/>
        </p:nvSpPr>
        <p:spPr>
          <a:xfrm>
            <a:off x="5739769" y="1437096"/>
            <a:ext cx="625465" cy="603504"/>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200" b="1"/>
              <a:t>3</a:t>
            </a:r>
          </a:p>
        </p:txBody>
      </p:sp>
      <p:sp>
        <p:nvSpPr>
          <p:cNvPr id="13" name="Rectangle 12">
            <a:extLst>
              <a:ext uri="{FF2B5EF4-FFF2-40B4-BE49-F238E27FC236}">
                <a16:creationId xmlns:a16="http://schemas.microsoft.com/office/drawing/2014/main" id="{D2AB3E86-B74B-4BDF-CAFB-74585011C379}"/>
              </a:ext>
            </a:extLst>
          </p:cNvPr>
          <p:cNvSpPr/>
          <p:nvPr/>
        </p:nvSpPr>
        <p:spPr>
          <a:xfrm>
            <a:off x="8247575" y="1437096"/>
            <a:ext cx="625465" cy="603504"/>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200" b="1"/>
              <a:t>4</a:t>
            </a:r>
          </a:p>
        </p:txBody>
      </p:sp>
      <p:sp>
        <p:nvSpPr>
          <p:cNvPr id="14" name="Rectangle 13">
            <a:extLst>
              <a:ext uri="{FF2B5EF4-FFF2-40B4-BE49-F238E27FC236}">
                <a16:creationId xmlns:a16="http://schemas.microsoft.com/office/drawing/2014/main" id="{0BDEFC8D-9EB0-8FD5-8EA1-DF0AE00DE803}"/>
              </a:ext>
            </a:extLst>
          </p:cNvPr>
          <p:cNvSpPr/>
          <p:nvPr/>
        </p:nvSpPr>
        <p:spPr>
          <a:xfrm>
            <a:off x="10711883" y="1464102"/>
            <a:ext cx="625465" cy="603504"/>
          </a:xfrm>
          <a:prstGeom prst="rect">
            <a:avLst/>
          </a:prstGeom>
          <a:solidFill>
            <a:schemeClr val="tx2">
              <a:lumMod val="60000"/>
              <a:lumOff val="4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200" b="1"/>
              <a:t>5</a:t>
            </a:r>
          </a:p>
        </p:txBody>
      </p:sp>
    </p:spTree>
    <p:extLst>
      <p:ext uri="{BB962C8B-B14F-4D97-AF65-F5344CB8AC3E}">
        <p14:creationId xmlns:p14="http://schemas.microsoft.com/office/powerpoint/2010/main" val="724646383"/>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7BD4A-8BE4-EB87-0D18-979A88929FC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048621D-DDE3-E385-CEEA-8DA6B2CCEFD2}"/>
              </a:ext>
            </a:extLst>
          </p:cNvPr>
          <p:cNvSpPr/>
          <p:nvPr/>
        </p:nvSpPr>
        <p:spPr>
          <a:xfrm>
            <a:off x="637953" y="1237395"/>
            <a:ext cx="11344940" cy="1282520"/>
          </a:xfrm>
          <a:prstGeom prst="rect">
            <a:avLst/>
          </a:prstGeom>
          <a:solidFill>
            <a:schemeClr val="bg1"/>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5" name="Title 1">
            <a:extLst>
              <a:ext uri="{FF2B5EF4-FFF2-40B4-BE49-F238E27FC236}">
                <a16:creationId xmlns:a16="http://schemas.microsoft.com/office/drawing/2014/main" id="{DDE35988-07A0-6E98-A002-3EC6B2125D71}"/>
              </a:ext>
            </a:extLst>
          </p:cNvPr>
          <p:cNvSpPr txBox="1">
            <a:spLocks/>
          </p:cNvSpPr>
          <p:nvPr/>
        </p:nvSpPr>
        <p:spPr>
          <a:xfrm>
            <a:off x="637953" y="554883"/>
            <a:ext cx="5880340" cy="369332"/>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200" b="0" kern="1200" cap="none" baseline="0">
                <a:solidFill>
                  <a:srgbClr val="009CDE"/>
                </a:solidFill>
                <a:latin typeface="+mj-lt"/>
                <a:ea typeface="+mj-ea"/>
                <a:cs typeface="+mj-cs"/>
              </a:defRPr>
            </a:lvl1pPr>
          </a:lstStyle>
          <a:p>
            <a:r>
              <a:rPr lang="en-US" sz="2400" b="1"/>
              <a:t>Introduction to ACMP</a:t>
            </a:r>
          </a:p>
        </p:txBody>
      </p:sp>
      <p:sp>
        <p:nvSpPr>
          <p:cNvPr id="9" name="Content Placeholder 9">
            <a:extLst>
              <a:ext uri="{FF2B5EF4-FFF2-40B4-BE49-F238E27FC236}">
                <a16:creationId xmlns:a16="http://schemas.microsoft.com/office/drawing/2014/main" id="{BA716F29-0B3C-C778-8659-5F368D312306}"/>
              </a:ext>
            </a:extLst>
          </p:cNvPr>
          <p:cNvSpPr txBox="1">
            <a:spLocks/>
          </p:cNvSpPr>
          <p:nvPr/>
        </p:nvSpPr>
        <p:spPr>
          <a:xfrm>
            <a:off x="818088" y="1258661"/>
            <a:ext cx="10994684" cy="2377674"/>
          </a:xfrm>
          <a:prstGeom prst="rect">
            <a:avLst/>
          </a:prstGeom>
        </p:spPr>
        <p:txBody>
          <a:bodyPr lIns="91440" tIns="45720" rIns="91440" bIns="45720" anchor="t"/>
          <a:lstStyle>
            <a:lvl1pPr marL="0" indent="0" algn="l" defTabSz="914400" rtl="0" eaLnBrk="1" latinLnBrk="0" hangingPunct="1">
              <a:lnSpc>
                <a:spcPct val="100000"/>
              </a:lnSpc>
              <a:spcBef>
                <a:spcPts val="600"/>
              </a:spcBef>
              <a:spcAft>
                <a:spcPts val="0"/>
              </a:spcAft>
              <a:buFont typeface="Arial" panose="020B0604020202020204" pitchFamily="34" charset="0"/>
              <a:buNone/>
              <a:defRPr sz="1200" b="0" kern="1200" cap="none" baseline="0">
                <a:solidFill>
                  <a:schemeClr val="accent4"/>
                </a:solidFill>
                <a:latin typeface="+mn-lt"/>
                <a:ea typeface="+mn-ea"/>
                <a:cs typeface="+mn-cs"/>
              </a:defRPr>
            </a:lvl1pPr>
            <a:lvl2pPr marL="180000" indent="-180000" algn="l" defTabSz="914400" rtl="0" eaLnBrk="1" latinLnBrk="0" hangingPunct="1">
              <a:lnSpc>
                <a:spcPct val="100000"/>
              </a:lnSpc>
              <a:spcBef>
                <a:spcPts val="600"/>
              </a:spcBef>
              <a:spcAft>
                <a:spcPts val="0"/>
              </a:spcAft>
              <a:buClrTx/>
              <a:buFont typeface="Wingdings" pitchFamily="2" charset="2"/>
              <a:buChar char="§"/>
              <a:defRPr sz="1200" b="0" kern="1200" cap="none" baseline="0">
                <a:solidFill>
                  <a:schemeClr val="accent4"/>
                </a:solidFill>
                <a:latin typeface="+mn-lt"/>
                <a:ea typeface="+mn-ea"/>
                <a:cs typeface="+mn-cs"/>
              </a:defRPr>
            </a:lvl2pPr>
            <a:lvl3pPr marL="360000" indent="-180000" algn="l" defTabSz="914400" rtl="0" eaLnBrk="1" latinLnBrk="0" hangingPunct="1">
              <a:lnSpc>
                <a:spcPct val="100000"/>
              </a:lnSpc>
              <a:spcBef>
                <a:spcPts val="600"/>
              </a:spcBef>
              <a:spcAft>
                <a:spcPts val="0"/>
              </a:spcAft>
              <a:buClrTx/>
              <a:buFont typeface="Arial" panose="020B0604020202020204" pitchFamily="34" charset="0"/>
              <a:buChar char="–"/>
              <a:defRPr sz="1200" b="0" kern="1200" cap="none" baseline="0">
                <a:solidFill>
                  <a:schemeClr val="accent4"/>
                </a:solidFill>
                <a:latin typeface="+mn-lt"/>
                <a:ea typeface="+mn-ea"/>
                <a:cs typeface="+mn-cs"/>
              </a:defRPr>
            </a:lvl3pPr>
            <a:lvl4pPr marL="540000" indent="-180000" algn="l" defTabSz="914400" rtl="0" eaLnBrk="1" latinLnBrk="0" hangingPunct="1">
              <a:lnSpc>
                <a:spcPct val="100000"/>
              </a:lnSpc>
              <a:spcBef>
                <a:spcPts val="600"/>
              </a:spcBef>
              <a:spcAft>
                <a:spcPts val="0"/>
              </a:spcAft>
              <a:buClrTx/>
              <a:buFont typeface="Arial" panose="020B0604020202020204" pitchFamily="34" charset="0"/>
              <a:buChar char="•"/>
              <a:defRPr sz="1200" b="0" kern="1200" cap="none" baseline="0">
                <a:solidFill>
                  <a:schemeClr val="accent4"/>
                </a:solidFill>
                <a:latin typeface="+mn-lt"/>
                <a:ea typeface="+mn-ea"/>
                <a:cs typeface="+mn-cs"/>
              </a:defRPr>
            </a:lvl4pPr>
            <a:lvl5pPr marL="72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5pPr>
            <a:lvl6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tx2"/>
                </a:solidFill>
                <a:latin typeface="+mn-lt"/>
                <a:ea typeface="+mn-ea"/>
                <a:cs typeface="+mn-cs"/>
              </a:defRPr>
            </a:lvl7pPr>
            <a:lvl8pPr marL="0" indent="0" algn="l" defTabSz="914400" rtl="0" eaLnBrk="1" latinLnBrk="0" hangingPunct="1">
              <a:lnSpc>
                <a:spcPct val="110000"/>
              </a:lnSpc>
              <a:spcBef>
                <a:spcPts val="400"/>
              </a:spcBef>
              <a:spcAft>
                <a:spcPts val="100"/>
              </a:spcAft>
              <a:buFont typeface="Arial" panose="020B0604020202020204" pitchFamily="34" charset="0"/>
              <a:buNone/>
              <a:defRPr sz="1800" b="0" kern="1200" cap="all" baseline="0">
                <a:solidFill>
                  <a:schemeClr val="accent1"/>
                </a:solidFill>
                <a:latin typeface="+mn-lt"/>
                <a:ea typeface="+mn-ea"/>
                <a:cs typeface="+mn-cs"/>
              </a:defRPr>
            </a:lvl8pPr>
            <a:lvl9pPr marL="0" indent="0" algn="l" defTabSz="914400" rtl="0" eaLnBrk="1" latinLnBrk="0" hangingPunct="1">
              <a:lnSpc>
                <a:spcPct val="110000"/>
              </a:lnSpc>
              <a:spcBef>
                <a:spcPts val="400"/>
              </a:spcBef>
              <a:spcAft>
                <a:spcPts val="200"/>
              </a:spcAft>
              <a:buFont typeface="Arial" panose="020B0604020202020204" pitchFamily="34" charset="0"/>
              <a:buNone/>
              <a:defRPr sz="1400" b="1" kern="1200" cap="none" baseline="0">
                <a:solidFill>
                  <a:schemeClr val="accent1"/>
                </a:solidFill>
                <a:latin typeface="+mn-lt"/>
                <a:ea typeface="+mn-ea"/>
                <a:cs typeface="+mn-cs"/>
              </a:defRPr>
            </a:lvl9pPr>
          </a:lstStyle>
          <a:p>
            <a:pPr algn="just"/>
            <a:r>
              <a:rPr lang="en-US" sz="1400"/>
              <a:t>ACMP (Association of Change Management Professionals) is the global, nonprofit professional body dedicated to advancing the discipline and practice of change management. ACMP provides industry standards, professional certifications, global community engagement, and a shared language for practitioners worldwide.</a:t>
            </a:r>
          </a:p>
        </p:txBody>
      </p:sp>
      <p:sp>
        <p:nvSpPr>
          <p:cNvPr id="3" name="Title 1">
            <a:extLst>
              <a:ext uri="{FF2B5EF4-FFF2-40B4-BE49-F238E27FC236}">
                <a16:creationId xmlns:a16="http://schemas.microsoft.com/office/drawing/2014/main" id="{395E302C-8688-AEF4-4AE4-AF2D2AF8A54E}"/>
              </a:ext>
            </a:extLst>
          </p:cNvPr>
          <p:cNvSpPr txBox="1">
            <a:spLocks/>
          </p:cNvSpPr>
          <p:nvPr/>
        </p:nvSpPr>
        <p:spPr>
          <a:xfrm>
            <a:off x="637953" y="2613083"/>
            <a:ext cx="3105925" cy="430887"/>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200" b="0" kern="1200" cap="none" baseline="0">
                <a:solidFill>
                  <a:srgbClr val="009CDE"/>
                </a:solidFill>
                <a:latin typeface="+mj-lt"/>
                <a:ea typeface="+mj-ea"/>
                <a:cs typeface="+mj-cs"/>
              </a:defRPr>
            </a:lvl1pPr>
          </a:lstStyle>
          <a:p>
            <a:r>
              <a:rPr lang="en-US" sz="2800"/>
              <a:t>What ACMP Does:</a:t>
            </a:r>
          </a:p>
        </p:txBody>
      </p:sp>
      <p:sp>
        <p:nvSpPr>
          <p:cNvPr id="4" name="Title 1">
            <a:extLst>
              <a:ext uri="{FF2B5EF4-FFF2-40B4-BE49-F238E27FC236}">
                <a16:creationId xmlns:a16="http://schemas.microsoft.com/office/drawing/2014/main" id="{CE950BAA-4388-AE8E-4A29-662278050AB1}"/>
              </a:ext>
            </a:extLst>
          </p:cNvPr>
          <p:cNvSpPr txBox="1">
            <a:spLocks/>
          </p:cNvSpPr>
          <p:nvPr/>
        </p:nvSpPr>
        <p:spPr>
          <a:xfrm>
            <a:off x="6691423" y="2613083"/>
            <a:ext cx="3474520" cy="430887"/>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200" b="0" kern="1200" cap="none" baseline="0">
                <a:solidFill>
                  <a:srgbClr val="009CDE"/>
                </a:solidFill>
                <a:latin typeface="+mj-lt"/>
                <a:ea typeface="+mj-ea"/>
                <a:cs typeface="+mj-cs"/>
              </a:defRPr>
            </a:lvl1pPr>
          </a:lstStyle>
          <a:p>
            <a:r>
              <a:rPr lang="en-US" sz="2800"/>
              <a:t>ACMP Certifications:</a:t>
            </a:r>
          </a:p>
        </p:txBody>
      </p:sp>
      <p:sp>
        <p:nvSpPr>
          <p:cNvPr id="6" name="Rectangle 5">
            <a:extLst>
              <a:ext uri="{FF2B5EF4-FFF2-40B4-BE49-F238E27FC236}">
                <a16:creationId xmlns:a16="http://schemas.microsoft.com/office/drawing/2014/main" id="{845C7B33-B429-80A7-2C8B-F1AD7505709A}"/>
              </a:ext>
            </a:extLst>
          </p:cNvPr>
          <p:cNvSpPr/>
          <p:nvPr/>
        </p:nvSpPr>
        <p:spPr>
          <a:xfrm>
            <a:off x="637953" y="3133546"/>
            <a:ext cx="5284382" cy="3123446"/>
          </a:xfrm>
          <a:prstGeom prst="rect">
            <a:avLst/>
          </a:prstGeom>
          <a:solidFill>
            <a:schemeClr val="bg1"/>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7" name="Rectangle 6">
            <a:extLst>
              <a:ext uri="{FF2B5EF4-FFF2-40B4-BE49-F238E27FC236}">
                <a16:creationId xmlns:a16="http://schemas.microsoft.com/office/drawing/2014/main" id="{7899809B-A2FE-D88A-24ED-C0D92E932B50}"/>
              </a:ext>
            </a:extLst>
          </p:cNvPr>
          <p:cNvSpPr/>
          <p:nvPr/>
        </p:nvSpPr>
        <p:spPr>
          <a:xfrm>
            <a:off x="6662450" y="3133545"/>
            <a:ext cx="5284382" cy="3123446"/>
          </a:xfrm>
          <a:prstGeom prst="rect">
            <a:avLst/>
          </a:prstGeom>
          <a:solidFill>
            <a:schemeClr val="bg1"/>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a:p>
        </p:txBody>
      </p:sp>
      <p:sp>
        <p:nvSpPr>
          <p:cNvPr id="8" name="Content Placeholder 9">
            <a:extLst>
              <a:ext uri="{FF2B5EF4-FFF2-40B4-BE49-F238E27FC236}">
                <a16:creationId xmlns:a16="http://schemas.microsoft.com/office/drawing/2014/main" id="{19B5D04B-3F11-25B9-182F-9F2FD050D292}"/>
              </a:ext>
            </a:extLst>
          </p:cNvPr>
          <p:cNvSpPr txBox="1">
            <a:spLocks/>
          </p:cNvSpPr>
          <p:nvPr/>
        </p:nvSpPr>
        <p:spPr>
          <a:xfrm>
            <a:off x="704983" y="3321945"/>
            <a:ext cx="5150322" cy="2746647"/>
          </a:xfrm>
          <a:prstGeom prst="rect">
            <a:avLst/>
          </a:prstGeom>
        </p:spPr>
        <p:txBody>
          <a:bodyPr lIns="91440" tIns="45720" rIns="91440" bIns="45720" anchor="t"/>
          <a:lstStyle>
            <a:lvl1pPr marL="0" indent="0" algn="l" defTabSz="914400" rtl="0" eaLnBrk="1" latinLnBrk="0" hangingPunct="1">
              <a:lnSpc>
                <a:spcPct val="100000"/>
              </a:lnSpc>
              <a:spcBef>
                <a:spcPts val="600"/>
              </a:spcBef>
              <a:spcAft>
                <a:spcPts val="0"/>
              </a:spcAft>
              <a:buFont typeface="Arial" panose="020B0604020202020204" pitchFamily="34" charset="0"/>
              <a:buNone/>
              <a:defRPr sz="1200" b="0" kern="1200" cap="none" baseline="0">
                <a:solidFill>
                  <a:schemeClr val="accent4"/>
                </a:solidFill>
                <a:latin typeface="+mn-lt"/>
                <a:ea typeface="+mn-ea"/>
                <a:cs typeface="+mn-cs"/>
              </a:defRPr>
            </a:lvl1pPr>
            <a:lvl2pPr marL="180000" indent="-180000" algn="l" defTabSz="914400" rtl="0" eaLnBrk="1" latinLnBrk="0" hangingPunct="1">
              <a:lnSpc>
                <a:spcPct val="100000"/>
              </a:lnSpc>
              <a:spcBef>
                <a:spcPts val="600"/>
              </a:spcBef>
              <a:spcAft>
                <a:spcPts val="0"/>
              </a:spcAft>
              <a:buClrTx/>
              <a:buFont typeface="Wingdings" pitchFamily="2" charset="2"/>
              <a:buChar char="§"/>
              <a:defRPr sz="1200" b="0" kern="1200" cap="none" baseline="0">
                <a:solidFill>
                  <a:schemeClr val="accent4"/>
                </a:solidFill>
                <a:latin typeface="+mn-lt"/>
                <a:ea typeface="+mn-ea"/>
                <a:cs typeface="+mn-cs"/>
              </a:defRPr>
            </a:lvl2pPr>
            <a:lvl3pPr marL="360000" indent="-180000" algn="l" defTabSz="914400" rtl="0" eaLnBrk="1" latinLnBrk="0" hangingPunct="1">
              <a:lnSpc>
                <a:spcPct val="100000"/>
              </a:lnSpc>
              <a:spcBef>
                <a:spcPts val="600"/>
              </a:spcBef>
              <a:spcAft>
                <a:spcPts val="0"/>
              </a:spcAft>
              <a:buClrTx/>
              <a:buFont typeface="Arial" panose="020B0604020202020204" pitchFamily="34" charset="0"/>
              <a:buChar char="–"/>
              <a:defRPr sz="1200" b="0" kern="1200" cap="none" baseline="0">
                <a:solidFill>
                  <a:schemeClr val="accent4"/>
                </a:solidFill>
                <a:latin typeface="+mn-lt"/>
                <a:ea typeface="+mn-ea"/>
                <a:cs typeface="+mn-cs"/>
              </a:defRPr>
            </a:lvl3pPr>
            <a:lvl4pPr marL="540000" indent="-180000" algn="l" defTabSz="914400" rtl="0" eaLnBrk="1" latinLnBrk="0" hangingPunct="1">
              <a:lnSpc>
                <a:spcPct val="100000"/>
              </a:lnSpc>
              <a:spcBef>
                <a:spcPts val="600"/>
              </a:spcBef>
              <a:spcAft>
                <a:spcPts val="0"/>
              </a:spcAft>
              <a:buClrTx/>
              <a:buFont typeface="Arial" panose="020B0604020202020204" pitchFamily="34" charset="0"/>
              <a:buChar char="•"/>
              <a:defRPr sz="1200" b="0" kern="1200" cap="none" baseline="0">
                <a:solidFill>
                  <a:schemeClr val="accent4"/>
                </a:solidFill>
                <a:latin typeface="+mn-lt"/>
                <a:ea typeface="+mn-ea"/>
                <a:cs typeface="+mn-cs"/>
              </a:defRPr>
            </a:lvl4pPr>
            <a:lvl5pPr marL="72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5pPr>
            <a:lvl6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tx2"/>
                </a:solidFill>
                <a:latin typeface="+mn-lt"/>
                <a:ea typeface="+mn-ea"/>
                <a:cs typeface="+mn-cs"/>
              </a:defRPr>
            </a:lvl7pPr>
            <a:lvl8pPr marL="0" indent="0" algn="l" defTabSz="914400" rtl="0" eaLnBrk="1" latinLnBrk="0" hangingPunct="1">
              <a:lnSpc>
                <a:spcPct val="110000"/>
              </a:lnSpc>
              <a:spcBef>
                <a:spcPts val="400"/>
              </a:spcBef>
              <a:spcAft>
                <a:spcPts val="100"/>
              </a:spcAft>
              <a:buFont typeface="Arial" panose="020B0604020202020204" pitchFamily="34" charset="0"/>
              <a:buNone/>
              <a:defRPr sz="1800" b="0" kern="1200" cap="all" baseline="0">
                <a:solidFill>
                  <a:schemeClr val="accent1"/>
                </a:solidFill>
                <a:latin typeface="+mn-lt"/>
                <a:ea typeface="+mn-ea"/>
                <a:cs typeface="+mn-cs"/>
              </a:defRPr>
            </a:lvl8pPr>
            <a:lvl9pPr marL="0" indent="0" algn="l" defTabSz="914400" rtl="0" eaLnBrk="1" latinLnBrk="0" hangingPunct="1">
              <a:lnSpc>
                <a:spcPct val="110000"/>
              </a:lnSpc>
              <a:spcBef>
                <a:spcPts val="400"/>
              </a:spcBef>
              <a:spcAft>
                <a:spcPts val="200"/>
              </a:spcAft>
              <a:buFont typeface="Arial" panose="020B0604020202020204" pitchFamily="34" charset="0"/>
              <a:buNone/>
              <a:defRPr sz="1400" b="1" kern="1200" cap="none" baseline="0">
                <a:solidFill>
                  <a:schemeClr val="accent1"/>
                </a:solidFill>
                <a:latin typeface="+mn-lt"/>
                <a:ea typeface="+mn-ea"/>
                <a:cs typeface="+mn-cs"/>
              </a:defRPr>
            </a:lvl9pPr>
          </a:lstStyle>
          <a:p>
            <a:pPr marL="285750" indent="-285750">
              <a:buFont typeface="Arial" panose="020B0604020202020204" pitchFamily="34" charset="0"/>
              <a:buChar char="•"/>
            </a:pPr>
            <a:r>
              <a:rPr lang="en-US" sz="1600"/>
              <a:t>Defines global best practices through the ACMP Standard for Change Management, recognized worldwide for being vendor‑neutral and methodology‑neutral. </a:t>
            </a:r>
            <a:endParaRPr lang="en-US" sz="1600">
              <a:cs typeface="Arial"/>
            </a:endParaRPr>
          </a:p>
          <a:p>
            <a:pPr marL="285750" indent="-285750">
              <a:buFont typeface="Arial" panose="020B0604020202020204" pitchFamily="34" charset="0"/>
              <a:buChar char="•"/>
            </a:pPr>
            <a:r>
              <a:rPr lang="en-US" sz="1600"/>
              <a:t>Builds a global community of change practitioners, leaders, and organizations committed to effective change delivery.</a:t>
            </a:r>
            <a:endParaRPr lang="en-US" sz="1600">
              <a:cs typeface="Arial"/>
            </a:endParaRPr>
          </a:p>
          <a:p>
            <a:pPr marL="285750" indent="-285750">
              <a:buFont typeface="Arial" panose="020B0604020202020204" pitchFamily="34" charset="0"/>
              <a:buChar char="•"/>
            </a:pPr>
            <a:r>
              <a:rPr lang="en-US" sz="1600"/>
              <a:t>Provides professional development, webinars, conferences, and a large global network.</a:t>
            </a:r>
            <a:endParaRPr lang="en-US" sz="1600">
              <a:cs typeface="Arial"/>
            </a:endParaRPr>
          </a:p>
        </p:txBody>
      </p:sp>
      <p:sp>
        <p:nvSpPr>
          <p:cNvPr id="10" name="Content Placeholder 9">
            <a:extLst>
              <a:ext uri="{FF2B5EF4-FFF2-40B4-BE49-F238E27FC236}">
                <a16:creationId xmlns:a16="http://schemas.microsoft.com/office/drawing/2014/main" id="{554A5973-2FC5-613A-EEB0-976BFAED1350}"/>
              </a:ext>
            </a:extLst>
          </p:cNvPr>
          <p:cNvSpPr txBox="1">
            <a:spLocks/>
          </p:cNvSpPr>
          <p:nvPr/>
        </p:nvSpPr>
        <p:spPr>
          <a:xfrm>
            <a:off x="6662450" y="3332578"/>
            <a:ext cx="5150322" cy="2746647"/>
          </a:xfrm>
          <a:prstGeom prst="rect">
            <a:avLst/>
          </a:prstGeom>
        </p:spPr>
        <p:txBody>
          <a:bodyPr lIns="91440" tIns="45720" rIns="91440" bIns="45720" anchor="t"/>
          <a:lstStyle>
            <a:lvl1pPr marL="0" indent="0" algn="l" defTabSz="914400" rtl="0" eaLnBrk="1" latinLnBrk="0" hangingPunct="1">
              <a:lnSpc>
                <a:spcPct val="100000"/>
              </a:lnSpc>
              <a:spcBef>
                <a:spcPts val="600"/>
              </a:spcBef>
              <a:spcAft>
                <a:spcPts val="0"/>
              </a:spcAft>
              <a:buFont typeface="Arial" panose="020B0604020202020204" pitchFamily="34" charset="0"/>
              <a:buNone/>
              <a:defRPr sz="1200" b="0" kern="1200" cap="none" baseline="0">
                <a:solidFill>
                  <a:schemeClr val="accent4"/>
                </a:solidFill>
                <a:latin typeface="+mn-lt"/>
                <a:ea typeface="+mn-ea"/>
                <a:cs typeface="+mn-cs"/>
              </a:defRPr>
            </a:lvl1pPr>
            <a:lvl2pPr marL="180000" indent="-180000" algn="l" defTabSz="914400" rtl="0" eaLnBrk="1" latinLnBrk="0" hangingPunct="1">
              <a:lnSpc>
                <a:spcPct val="100000"/>
              </a:lnSpc>
              <a:spcBef>
                <a:spcPts val="600"/>
              </a:spcBef>
              <a:spcAft>
                <a:spcPts val="0"/>
              </a:spcAft>
              <a:buClrTx/>
              <a:buFont typeface="Wingdings" pitchFamily="2" charset="2"/>
              <a:buChar char="§"/>
              <a:defRPr sz="1200" b="0" kern="1200" cap="none" baseline="0">
                <a:solidFill>
                  <a:schemeClr val="accent4"/>
                </a:solidFill>
                <a:latin typeface="+mn-lt"/>
                <a:ea typeface="+mn-ea"/>
                <a:cs typeface="+mn-cs"/>
              </a:defRPr>
            </a:lvl2pPr>
            <a:lvl3pPr marL="360000" indent="-180000" algn="l" defTabSz="914400" rtl="0" eaLnBrk="1" latinLnBrk="0" hangingPunct="1">
              <a:lnSpc>
                <a:spcPct val="100000"/>
              </a:lnSpc>
              <a:spcBef>
                <a:spcPts val="600"/>
              </a:spcBef>
              <a:spcAft>
                <a:spcPts val="0"/>
              </a:spcAft>
              <a:buClrTx/>
              <a:buFont typeface="Arial" panose="020B0604020202020204" pitchFamily="34" charset="0"/>
              <a:buChar char="–"/>
              <a:defRPr sz="1200" b="0" kern="1200" cap="none" baseline="0">
                <a:solidFill>
                  <a:schemeClr val="accent4"/>
                </a:solidFill>
                <a:latin typeface="+mn-lt"/>
                <a:ea typeface="+mn-ea"/>
                <a:cs typeface="+mn-cs"/>
              </a:defRPr>
            </a:lvl3pPr>
            <a:lvl4pPr marL="540000" indent="-180000" algn="l" defTabSz="914400" rtl="0" eaLnBrk="1" latinLnBrk="0" hangingPunct="1">
              <a:lnSpc>
                <a:spcPct val="100000"/>
              </a:lnSpc>
              <a:spcBef>
                <a:spcPts val="600"/>
              </a:spcBef>
              <a:spcAft>
                <a:spcPts val="0"/>
              </a:spcAft>
              <a:buClrTx/>
              <a:buFont typeface="Arial" panose="020B0604020202020204" pitchFamily="34" charset="0"/>
              <a:buChar char="•"/>
              <a:defRPr sz="1200" b="0" kern="1200" cap="none" baseline="0">
                <a:solidFill>
                  <a:schemeClr val="accent4"/>
                </a:solidFill>
                <a:latin typeface="+mn-lt"/>
                <a:ea typeface="+mn-ea"/>
                <a:cs typeface="+mn-cs"/>
              </a:defRPr>
            </a:lvl4pPr>
            <a:lvl5pPr marL="72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5pPr>
            <a:lvl6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tx2"/>
                </a:solidFill>
                <a:latin typeface="+mn-lt"/>
                <a:ea typeface="+mn-ea"/>
                <a:cs typeface="+mn-cs"/>
              </a:defRPr>
            </a:lvl7pPr>
            <a:lvl8pPr marL="0" indent="0" algn="l" defTabSz="914400" rtl="0" eaLnBrk="1" latinLnBrk="0" hangingPunct="1">
              <a:lnSpc>
                <a:spcPct val="110000"/>
              </a:lnSpc>
              <a:spcBef>
                <a:spcPts val="400"/>
              </a:spcBef>
              <a:spcAft>
                <a:spcPts val="100"/>
              </a:spcAft>
              <a:buFont typeface="Arial" panose="020B0604020202020204" pitchFamily="34" charset="0"/>
              <a:buNone/>
              <a:defRPr sz="1800" b="0" kern="1200" cap="all" baseline="0">
                <a:solidFill>
                  <a:schemeClr val="accent1"/>
                </a:solidFill>
                <a:latin typeface="+mn-lt"/>
                <a:ea typeface="+mn-ea"/>
                <a:cs typeface="+mn-cs"/>
              </a:defRPr>
            </a:lvl8pPr>
            <a:lvl9pPr marL="0" indent="0" algn="l" defTabSz="914400" rtl="0" eaLnBrk="1" latinLnBrk="0" hangingPunct="1">
              <a:lnSpc>
                <a:spcPct val="110000"/>
              </a:lnSpc>
              <a:spcBef>
                <a:spcPts val="400"/>
              </a:spcBef>
              <a:spcAft>
                <a:spcPts val="200"/>
              </a:spcAft>
              <a:buFont typeface="Arial" panose="020B0604020202020204" pitchFamily="34" charset="0"/>
              <a:buNone/>
              <a:defRPr sz="1400" b="1" kern="1200" cap="none" baseline="0">
                <a:solidFill>
                  <a:schemeClr val="accent1"/>
                </a:solidFill>
                <a:latin typeface="+mn-lt"/>
                <a:ea typeface="+mn-ea"/>
                <a:cs typeface="+mn-cs"/>
              </a:defRPr>
            </a:lvl9pPr>
          </a:lstStyle>
          <a:p>
            <a:pPr marL="285750" indent="-285750">
              <a:spcBef>
                <a:spcPts val="0"/>
              </a:spcBef>
              <a:buFont typeface="Arial" panose="020B0604020202020204" pitchFamily="34" charset="0"/>
              <a:buChar char="•"/>
            </a:pPr>
            <a:r>
              <a:rPr lang="en-US" sz="1600" b="1"/>
              <a:t>CCMP - Certified Change Management Professional</a:t>
            </a:r>
            <a:endParaRPr lang="en-US" sz="1600" b="1">
              <a:cs typeface="Arial"/>
            </a:endParaRPr>
          </a:p>
          <a:p>
            <a:pPr marL="301625">
              <a:spcBef>
                <a:spcPts val="0"/>
              </a:spcBef>
            </a:pPr>
            <a:r>
              <a:rPr lang="en-US" sz="1600"/>
              <a:t>ACMP’s flagship credential validating deep knowledge of the ACMP Standard and real‑world change experience.</a:t>
            </a:r>
            <a:endParaRPr lang="en-US" sz="1600">
              <a:cs typeface="Arial"/>
            </a:endParaRPr>
          </a:p>
          <a:p>
            <a:pPr marL="285750" indent="-285750">
              <a:spcBef>
                <a:spcPts val="0"/>
              </a:spcBef>
              <a:buFont typeface="Arial" panose="020B0604020202020204" pitchFamily="34" charset="0"/>
              <a:buChar char="•"/>
            </a:pPr>
            <a:r>
              <a:rPr lang="en-US" sz="1600" b="1"/>
              <a:t>MCMP - Master Change Management Professional</a:t>
            </a:r>
            <a:endParaRPr lang="en-US" sz="1600" b="1">
              <a:cs typeface="Arial"/>
            </a:endParaRPr>
          </a:p>
          <a:p>
            <a:pPr marL="301625">
              <a:spcBef>
                <a:spcPts val="0"/>
              </a:spcBef>
            </a:pPr>
            <a:r>
              <a:rPr lang="en-US" sz="1600"/>
              <a:t>MCMP is ACMP's highest-level global certification, recognizing mastery in leading complex, enterprise-wide transformations.</a:t>
            </a:r>
            <a:endParaRPr lang="en-US" sz="1600">
              <a:cs typeface="Arial"/>
            </a:endParaRPr>
          </a:p>
        </p:txBody>
      </p:sp>
      <p:sp>
        <p:nvSpPr>
          <p:cNvPr id="12" name="Content Placeholder 9">
            <a:extLst>
              <a:ext uri="{FF2B5EF4-FFF2-40B4-BE49-F238E27FC236}">
                <a16:creationId xmlns:a16="http://schemas.microsoft.com/office/drawing/2014/main" id="{22CE1E7A-6F80-B782-9EC1-6B56AADDE454}"/>
              </a:ext>
            </a:extLst>
          </p:cNvPr>
          <p:cNvSpPr txBox="1">
            <a:spLocks/>
          </p:cNvSpPr>
          <p:nvPr/>
        </p:nvSpPr>
        <p:spPr>
          <a:xfrm>
            <a:off x="431905" y="6339447"/>
            <a:ext cx="6032515" cy="430887"/>
          </a:xfrm>
          <a:prstGeom prst="rect">
            <a:avLst/>
          </a:prstGeom>
        </p:spPr>
        <p:txBody>
          <a:bodyPr lIns="91440" tIns="45720" rIns="91440" bIns="45720" anchor="t"/>
          <a:lstStyle>
            <a:lvl1pPr marL="0" indent="0" algn="l" defTabSz="914400" rtl="0" eaLnBrk="1" latinLnBrk="0" hangingPunct="1">
              <a:lnSpc>
                <a:spcPct val="100000"/>
              </a:lnSpc>
              <a:spcBef>
                <a:spcPts val="600"/>
              </a:spcBef>
              <a:spcAft>
                <a:spcPts val="0"/>
              </a:spcAft>
              <a:buFont typeface="Arial" panose="020B0604020202020204" pitchFamily="34" charset="0"/>
              <a:buNone/>
              <a:defRPr sz="1200" b="0" kern="1200" cap="none" baseline="0">
                <a:solidFill>
                  <a:schemeClr val="accent4"/>
                </a:solidFill>
                <a:latin typeface="+mn-lt"/>
                <a:ea typeface="+mn-ea"/>
                <a:cs typeface="+mn-cs"/>
              </a:defRPr>
            </a:lvl1pPr>
            <a:lvl2pPr marL="180000" indent="-180000" algn="l" defTabSz="914400" rtl="0" eaLnBrk="1" latinLnBrk="0" hangingPunct="1">
              <a:lnSpc>
                <a:spcPct val="100000"/>
              </a:lnSpc>
              <a:spcBef>
                <a:spcPts val="600"/>
              </a:spcBef>
              <a:spcAft>
                <a:spcPts val="0"/>
              </a:spcAft>
              <a:buClrTx/>
              <a:buFont typeface="Wingdings" pitchFamily="2" charset="2"/>
              <a:buChar char="§"/>
              <a:defRPr sz="1200" b="0" kern="1200" cap="none" baseline="0">
                <a:solidFill>
                  <a:schemeClr val="accent4"/>
                </a:solidFill>
                <a:latin typeface="+mn-lt"/>
                <a:ea typeface="+mn-ea"/>
                <a:cs typeface="+mn-cs"/>
              </a:defRPr>
            </a:lvl2pPr>
            <a:lvl3pPr marL="360000" indent="-180000" algn="l" defTabSz="914400" rtl="0" eaLnBrk="1" latinLnBrk="0" hangingPunct="1">
              <a:lnSpc>
                <a:spcPct val="100000"/>
              </a:lnSpc>
              <a:spcBef>
                <a:spcPts val="600"/>
              </a:spcBef>
              <a:spcAft>
                <a:spcPts val="0"/>
              </a:spcAft>
              <a:buClrTx/>
              <a:buFont typeface="Arial" panose="020B0604020202020204" pitchFamily="34" charset="0"/>
              <a:buChar char="–"/>
              <a:defRPr sz="1200" b="0" kern="1200" cap="none" baseline="0">
                <a:solidFill>
                  <a:schemeClr val="accent4"/>
                </a:solidFill>
                <a:latin typeface="+mn-lt"/>
                <a:ea typeface="+mn-ea"/>
                <a:cs typeface="+mn-cs"/>
              </a:defRPr>
            </a:lvl3pPr>
            <a:lvl4pPr marL="540000" indent="-180000" algn="l" defTabSz="914400" rtl="0" eaLnBrk="1" latinLnBrk="0" hangingPunct="1">
              <a:lnSpc>
                <a:spcPct val="100000"/>
              </a:lnSpc>
              <a:spcBef>
                <a:spcPts val="600"/>
              </a:spcBef>
              <a:spcAft>
                <a:spcPts val="0"/>
              </a:spcAft>
              <a:buClrTx/>
              <a:buFont typeface="Arial" panose="020B0604020202020204" pitchFamily="34" charset="0"/>
              <a:buChar char="•"/>
              <a:defRPr sz="1200" b="0" kern="1200" cap="none" baseline="0">
                <a:solidFill>
                  <a:schemeClr val="accent4"/>
                </a:solidFill>
                <a:latin typeface="+mn-lt"/>
                <a:ea typeface="+mn-ea"/>
                <a:cs typeface="+mn-cs"/>
              </a:defRPr>
            </a:lvl4pPr>
            <a:lvl5pPr marL="72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5pPr>
            <a:lvl6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tx2"/>
                </a:solidFill>
                <a:latin typeface="+mn-lt"/>
                <a:ea typeface="+mn-ea"/>
                <a:cs typeface="+mn-cs"/>
              </a:defRPr>
            </a:lvl7pPr>
            <a:lvl8pPr marL="0" indent="0" algn="l" defTabSz="914400" rtl="0" eaLnBrk="1" latinLnBrk="0" hangingPunct="1">
              <a:lnSpc>
                <a:spcPct val="110000"/>
              </a:lnSpc>
              <a:spcBef>
                <a:spcPts val="400"/>
              </a:spcBef>
              <a:spcAft>
                <a:spcPts val="100"/>
              </a:spcAft>
              <a:buFont typeface="Arial" panose="020B0604020202020204" pitchFamily="34" charset="0"/>
              <a:buNone/>
              <a:defRPr sz="1800" b="0" kern="1200" cap="all" baseline="0">
                <a:solidFill>
                  <a:schemeClr val="accent1"/>
                </a:solidFill>
                <a:latin typeface="+mn-lt"/>
                <a:ea typeface="+mn-ea"/>
                <a:cs typeface="+mn-cs"/>
              </a:defRPr>
            </a:lvl8pPr>
            <a:lvl9pPr marL="0" indent="0" algn="l" defTabSz="914400" rtl="0" eaLnBrk="1" latinLnBrk="0" hangingPunct="1">
              <a:lnSpc>
                <a:spcPct val="110000"/>
              </a:lnSpc>
              <a:spcBef>
                <a:spcPts val="400"/>
              </a:spcBef>
              <a:spcAft>
                <a:spcPts val="200"/>
              </a:spcAft>
              <a:buFont typeface="Arial" panose="020B0604020202020204" pitchFamily="34" charset="0"/>
              <a:buNone/>
              <a:defRPr sz="1400" b="1" kern="1200" cap="none" baseline="0">
                <a:solidFill>
                  <a:schemeClr val="accent1"/>
                </a:solidFill>
                <a:latin typeface="+mn-lt"/>
                <a:ea typeface="+mn-ea"/>
                <a:cs typeface="+mn-cs"/>
              </a:defRPr>
            </a:lvl9pPr>
          </a:lstStyle>
          <a:p>
            <a:pPr marL="285750" indent="-285750" algn="just">
              <a:buFont typeface="Arial" panose="020B0604020202020204" pitchFamily="34" charset="0"/>
              <a:buChar char="•"/>
            </a:pPr>
            <a:endParaRPr lang="en-US" sz="1800"/>
          </a:p>
        </p:txBody>
      </p:sp>
      <p:sp>
        <p:nvSpPr>
          <p:cNvPr id="13" name="Content Placeholder 9">
            <a:extLst>
              <a:ext uri="{FF2B5EF4-FFF2-40B4-BE49-F238E27FC236}">
                <a16:creationId xmlns:a16="http://schemas.microsoft.com/office/drawing/2014/main" id="{777741C5-16AF-CE48-00C0-2168D586DE1B}"/>
              </a:ext>
            </a:extLst>
          </p:cNvPr>
          <p:cNvSpPr txBox="1">
            <a:spLocks/>
          </p:cNvSpPr>
          <p:nvPr/>
        </p:nvSpPr>
        <p:spPr>
          <a:xfrm>
            <a:off x="637953" y="6339447"/>
            <a:ext cx="4831036" cy="350389"/>
          </a:xfrm>
          <a:prstGeom prst="rect">
            <a:avLst/>
          </a:prstGeom>
        </p:spPr>
        <p:txBody>
          <a:bodyPr lIns="91440" tIns="45720" rIns="91440" bIns="45720" anchor="t"/>
          <a:lstStyle>
            <a:lvl1pPr marL="0" indent="0" algn="l" defTabSz="914400" rtl="0" eaLnBrk="1" latinLnBrk="0" hangingPunct="1">
              <a:lnSpc>
                <a:spcPct val="100000"/>
              </a:lnSpc>
              <a:spcBef>
                <a:spcPts val="600"/>
              </a:spcBef>
              <a:spcAft>
                <a:spcPts val="0"/>
              </a:spcAft>
              <a:buFont typeface="Arial" panose="020B0604020202020204" pitchFamily="34" charset="0"/>
              <a:buNone/>
              <a:defRPr sz="1200" b="0" kern="1200" cap="none" baseline="0">
                <a:solidFill>
                  <a:schemeClr val="accent4"/>
                </a:solidFill>
                <a:latin typeface="+mn-lt"/>
                <a:ea typeface="+mn-ea"/>
                <a:cs typeface="+mn-cs"/>
              </a:defRPr>
            </a:lvl1pPr>
            <a:lvl2pPr marL="180000" indent="-180000" algn="l" defTabSz="914400" rtl="0" eaLnBrk="1" latinLnBrk="0" hangingPunct="1">
              <a:lnSpc>
                <a:spcPct val="100000"/>
              </a:lnSpc>
              <a:spcBef>
                <a:spcPts val="600"/>
              </a:spcBef>
              <a:spcAft>
                <a:spcPts val="0"/>
              </a:spcAft>
              <a:buClrTx/>
              <a:buFont typeface="Wingdings" pitchFamily="2" charset="2"/>
              <a:buChar char="§"/>
              <a:defRPr sz="1200" b="0" kern="1200" cap="none" baseline="0">
                <a:solidFill>
                  <a:schemeClr val="accent4"/>
                </a:solidFill>
                <a:latin typeface="+mn-lt"/>
                <a:ea typeface="+mn-ea"/>
                <a:cs typeface="+mn-cs"/>
              </a:defRPr>
            </a:lvl2pPr>
            <a:lvl3pPr marL="360000" indent="-180000" algn="l" defTabSz="914400" rtl="0" eaLnBrk="1" latinLnBrk="0" hangingPunct="1">
              <a:lnSpc>
                <a:spcPct val="100000"/>
              </a:lnSpc>
              <a:spcBef>
                <a:spcPts val="600"/>
              </a:spcBef>
              <a:spcAft>
                <a:spcPts val="0"/>
              </a:spcAft>
              <a:buClrTx/>
              <a:buFont typeface="Arial" panose="020B0604020202020204" pitchFamily="34" charset="0"/>
              <a:buChar char="–"/>
              <a:defRPr sz="1200" b="0" kern="1200" cap="none" baseline="0">
                <a:solidFill>
                  <a:schemeClr val="accent4"/>
                </a:solidFill>
                <a:latin typeface="+mn-lt"/>
                <a:ea typeface="+mn-ea"/>
                <a:cs typeface="+mn-cs"/>
              </a:defRPr>
            </a:lvl3pPr>
            <a:lvl4pPr marL="540000" indent="-180000" algn="l" defTabSz="914400" rtl="0" eaLnBrk="1" latinLnBrk="0" hangingPunct="1">
              <a:lnSpc>
                <a:spcPct val="100000"/>
              </a:lnSpc>
              <a:spcBef>
                <a:spcPts val="600"/>
              </a:spcBef>
              <a:spcAft>
                <a:spcPts val="0"/>
              </a:spcAft>
              <a:buClrTx/>
              <a:buFont typeface="Arial" panose="020B0604020202020204" pitchFamily="34" charset="0"/>
              <a:buChar char="•"/>
              <a:defRPr sz="1200" b="0" kern="1200" cap="none" baseline="0">
                <a:solidFill>
                  <a:schemeClr val="accent4"/>
                </a:solidFill>
                <a:latin typeface="+mn-lt"/>
                <a:ea typeface="+mn-ea"/>
                <a:cs typeface="+mn-cs"/>
              </a:defRPr>
            </a:lvl4pPr>
            <a:lvl5pPr marL="72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5pPr>
            <a:lvl6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tx2"/>
                </a:solidFill>
                <a:latin typeface="+mn-lt"/>
                <a:ea typeface="+mn-ea"/>
                <a:cs typeface="+mn-cs"/>
              </a:defRPr>
            </a:lvl7pPr>
            <a:lvl8pPr marL="0" indent="0" algn="l" defTabSz="914400" rtl="0" eaLnBrk="1" latinLnBrk="0" hangingPunct="1">
              <a:lnSpc>
                <a:spcPct val="110000"/>
              </a:lnSpc>
              <a:spcBef>
                <a:spcPts val="400"/>
              </a:spcBef>
              <a:spcAft>
                <a:spcPts val="100"/>
              </a:spcAft>
              <a:buFont typeface="Arial" panose="020B0604020202020204" pitchFamily="34" charset="0"/>
              <a:buNone/>
              <a:defRPr sz="1800" b="0" kern="1200" cap="all" baseline="0">
                <a:solidFill>
                  <a:schemeClr val="accent1"/>
                </a:solidFill>
                <a:latin typeface="+mn-lt"/>
                <a:ea typeface="+mn-ea"/>
                <a:cs typeface="+mn-cs"/>
              </a:defRPr>
            </a:lvl8pPr>
            <a:lvl9pPr marL="0" indent="0" algn="l" defTabSz="914400" rtl="0" eaLnBrk="1" latinLnBrk="0" hangingPunct="1">
              <a:lnSpc>
                <a:spcPct val="110000"/>
              </a:lnSpc>
              <a:spcBef>
                <a:spcPts val="400"/>
              </a:spcBef>
              <a:spcAft>
                <a:spcPts val="200"/>
              </a:spcAft>
              <a:buFont typeface="Arial" panose="020B0604020202020204" pitchFamily="34" charset="0"/>
              <a:buNone/>
              <a:defRPr sz="1400" b="1" kern="1200" cap="none" baseline="0">
                <a:solidFill>
                  <a:schemeClr val="accent1"/>
                </a:solidFill>
                <a:latin typeface="+mn-lt"/>
                <a:ea typeface="+mn-ea"/>
                <a:cs typeface="+mn-cs"/>
              </a:defRPr>
            </a:lvl9pPr>
          </a:lstStyle>
          <a:p>
            <a:pPr algn="just"/>
            <a:r>
              <a:rPr lang="en-US" sz="1800"/>
              <a:t>ACMP Website - </a:t>
            </a:r>
            <a:r>
              <a:rPr lang="en-US" sz="1800">
                <a:hlinkClick r:id="rId3"/>
              </a:rPr>
              <a:t>https://www.acmpglobal.org/</a:t>
            </a:r>
            <a:endParaRPr lang="en-US" sz="1800"/>
          </a:p>
        </p:txBody>
      </p:sp>
    </p:spTree>
    <p:extLst>
      <p:ext uri="{BB962C8B-B14F-4D97-AF65-F5344CB8AC3E}">
        <p14:creationId xmlns:p14="http://schemas.microsoft.com/office/powerpoint/2010/main" val="2809189862"/>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5C99D-52BF-C1F7-C70A-76AD06687C9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2FA74FC-B759-F626-F2FD-B98E671B3744}"/>
              </a:ext>
            </a:extLst>
          </p:cNvPr>
          <p:cNvSpPr txBox="1">
            <a:spLocks/>
          </p:cNvSpPr>
          <p:nvPr/>
        </p:nvSpPr>
        <p:spPr>
          <a:xfrm>
            <a:off x="817489" y="546920"/>
            <a:ext cx="5880340" cy="369332"/>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200" b="0" kern="1200" cap="none" baseline="0">
                <a:solidFill>
                  <a:srgbClr val="009CDE"/>
                </a:solidFill>
                <a:latin typeface="+mj-lt"/>
                <a:ea typeface="+mj-ea"/>
                <a:cs typeface="+mj-cs"/>
              </a:defRPr>
            </a:lvl1pPr>
          </a:lstStyle>
          <a:p>
            <a:r>
              <a:rPr lang="en-US" sz="2400" b="1"/>
              <a:t>Key Terminology</a:t>
            </a:r>
          </a:p>
        </p:txBody>
      </p:sp>
      <p:sp>
        <p:nvSpPr>
          <p:cNvPr id="2" name="TextBox 2">
            <a:extLst>
              <a:ext uri="{FF2B5EF4-FFF2-40B4-BE49-F238E27FC236}">
                <a16:creationId xmlns:a16="http://schemas.microsoft.com/office/drawing/2014/main" id="{39A91C19-4EC5-FDD3-F853-090DBA06819A}"/>
              </a:ext>
            </a:extLst>
          </p:cNvPr>
          <p:cNvSpPr txBox="1"/>
          <p:nvPr/>
        </p:nvSpPr>
        <p:spPr>
          <a:xfrm>
            <a:off x="708134" y="1242120"/>
            <a:ext cx="11142489" cy="507831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Key terms introduced in Module 1:</a:t>
            </a:r>
          </a:p>
          <a:p>
            <a:endParaRPr lang="en-US"/>
          </a:p>
          <a:p>
            <a:pPr marL="285750" indent="-285750" algn="just">
              <a:buFont typeface="Arial" panose="020B0604020202020204" pitchFamily="34" charset="0"/>
              <a:buChar char="•"/>
            </a:pPr>
            <a:r>
              <a:rPr lang="en-US" b="1">
                <a:ea typeface="+mn-lt"/>
                <a:cs typeface="+mn-lt"/>
              </a:rPr>
              <a:t>Adoption</a:t>
            </a:r>
            <a:r>
              <a:rPr lang="en-US">
                <a:ea typeface="+mn-lt"/>
                <a:cs typeface="+mn-lt"/>
              </a:rPr>
              <a:t> </a:t>
            </a:r>
            <a:r>
              <a:rPr lang="en-US"/>
              <a:t>- </a:t>
            </a:r>
            <a:r>
              <a:rPr lang="en-US">
                <a:ea typeface="+mn-lt"/>
                <a:cs typeface="+mn-lt"/>
              </a:rPr>
              <a:t>Choosing to accept and demonstrate a new way of thinking or behaving. Adoption occurs when stakeholder behavior is consistent enough with the future-state behavior.</a:t>
            </a:r>
            <a:endParaRPr lang="en-US">
              <a:cs typeface="Arial"/>
            </a:endParaRPr>
          </a:p>
          <a:p>
            <a:pPr marL="285750" indent="-285750" algn="just">
              <a:buFont typeface="Arial" panose="020B0604020202020204" pitchFamily="34" charset="0"/>
              <a:buChar char="•"/>
            </a:pPr>
            <a:r>
              <a:rPr lang="en-US" b="1"/>
              <a:t>Benefit </a:t>
            </a:r>
            <a:r>
              <a:rPr lang="en-US"/>
              <a:t>- </a:t>
            </a:r>
            <a:r>
              <a:rPr lang="en-US">
                <a:ea typeface="+mn-lt"/>
                <a:cs typeface="+mn-lt"/>
              </a:rPr>
              <a:t>The quantitative and qualitative, measurable and non-measurable outcomes resulting from a change.</a:t>
            </a:r>
          </a:p>
          <a:p>
            <a:pPr marL="285750" indent="-285750" algn="just">
              <a:buFont typeface="Arial" panose="020B0604020202020204" pitchFamily="34" charset="0"/>
              <a:buChar char="•"/>
            </a:pPr>
            <a:r>
              <a:rPr lang="en-US" b="1"/>
              <a:t>Change</a:t>
            </a:r>
            <a:r>
              <a:rPr lang="en-US"/>
              <a:t> - </a:t>
            </a:r>
            <a:r>
              <a:rPr lang="en-US">
                <a:ea typeface="+mn-lt"/>
                <a:cs typeface="+mn-lt"/>
              </a:rPr>
              <a:t>The transition from a current state to a future state</a:t>
            </a:r>
          </a:p>
          <a:p>
            <a:pPr marL="285750" indent="-285750" algn="just">
              <a:buFont typeface="Arial" panose="020B0604020202020204" pitchFamily="34" charset="0"/>
              <a:buChar char="•"/>
            </a:pPr>
            <a:r>
              <a:rPr lang="en-US" b="1"/>
              <a:t>Change Impact </a:t>
            </a:r>
            <a:r>
              <a:rPr lang="en-US"/>
              <a:t>- </a:t>
            </a:r>
            <a:r>
              <a:rPr lang="en-US">
                <a:ea typeface="+mn-lt"/>
                <a:cs typeface="+mn-lt"/>
              </a:rPr>
              <a:t>How people, process, technology, data, and the workplace are affected during the transition from the current state to the future state.</a:t>
            </a:r>
          </a:p>
          <a:p>
            <a:pPr marL="285750" indent="-285750" algn="just">
              <a:buFont typeface="Arial" panose="020B0604020202020204" pitchFamily="34" charset="0"/>
              <a:buChar char="•"/>
            </a:pPr>
            <a:r>
              <a:rPr lang="en-US" b="1"/>
              <a:t>Change Management</a:t>
            </a:r>
            <a:r>
              <a:rPr lang="en-US"/>
              <a:t> - </a:t>
            </a:r>
            <a:r>
              <a:rPr lang="en-US">
                <a:ea typeface="+mn-lt"/>
                <a:cs typeface="+mn-lt"/>
              </a:rPr>
              <a:t>The practice of applying a structured approach to the transition of an organization from a current state to a future state to achieve expected benefits.</a:t>
            </a:r>
          </a:p>
          <a:p>
            <a:pPr marL="285750" indent="-285750" algn="just">
              <a:buFont typeface="Arial" panose="020B0604020202020204" pitchFamily="34" charset="0"/>
              <a:buChar char="•"/>
            </a:pPr>
            <a:r>
              <a:rPr lang="en-US" b="1"/>
              <a:t>Change Risk</a:t>
            </a:r>
            <a:r>
              <a:rPr lang="en-US"/>
              <a:t>- </a:t>
            </a:r>
            <a:r>
              <a:rPr lang="en-US">
                <a:ea typeface="+mn-lt"/>
                <a:cs typeface="+mn-lt"/>
              </a:rPr>
              <a:t>An event or condition that, if it occurs, may have an effect on the change benefits.</a:t>
            </a:r>
          </a:p>
          <a:p>
            <a:pPr marL="285750" indent="-285750" algn="just">
              <a:buFont typeface="Arial" panose="020B0604020202020204" pitchFamily="34" charset="0"/>
              <a:buChar char="•"/>
            </a:pPr>
            <a:r>
              <a:rPr lang="en-US" b="1"/>
              <a:t>Change Saturation</a:t>
            </a:r>
            <a:r>
              <a:rPr lang="en-US"/>
              <a:t> - </a:t>
            </a:r>
            <a:r>
              <a:rPr lang="en-US">
                <a:ea typeface="+mn-lt"/>
                <a:cs typeface="+mn-lt"/>
              </a:rPr>
              <a:t>The condition in which the amount of change occurring in an organization is more than can be effectively handled by those affected by the change.</a:t>
            </a:r>
          </a:p>
          <a:p>
            <a:pPr marL="285750" indent="-285750" algn="just">
              <a:buFont typeface="Arial" panose="020B0604020202020204" pitchFamily="34" charset="0"/>
              <a:buChar char="•"/>
            </a:pPr>
            <a:r>
              <a:rPr lang="en-US" b="1"/>
              <a:t>Competency </a:t>
            </a:r>
            <a:r>
              <a:rPr lang="en-US"/>
              <a:t>- </a:t>
            </a:r>
            <a:r>
              <a:rPr lang="en-US">
                <a:ea typeface="+mn-lt"/>
                <a:cs typeface="+mn-lt"/>
              </a:rPr>
              <a:t>The organizational or individual collection of knowledge, skills, and abilities.</a:t>
            </a:r>
          </a:p>
          <a:p>
            <a:pPr marL="285750" indent="-285750" algn="just">
              <a:buFont typeface="Arial" panose="020B0604020202020204" pitchFamily="34" charset="0"/>
              <a:buChar char="•"/>
            </a:pPr>
            <a:r>
              <a:rPr lang="en-US" b="1"/>
              <a:t>Engagement </a:t>
            </a:r>
            <a:r>
              <a:rPr lang="en-US"/>
              <a:t>- </a:t>
            </a:r>
            <a:r>
              <a:rPr lang="en-US">
                <a:ea typeface="+mn-lt"/>
                <a:cs typeface="+mn-lt"/>
              </a:rPr>
              <a:t>Stakeholder involvement and influence in the change process. </a:t>
            </a:r>
          </a:p>
          <a:p>
            <a:pPr marL="285750" indent="-285750" algn="just">
              <a:buFont typeface="Arial" panose="020B0604020202020204" pitchFamily="34" charset="0"/>
              <a:buChar char="•"/>
            </a:pPr>
            <a:r>
              <a:rPr lang="en-US" b="1">
                <a:ea typeface="+mn-lt"/>
                <a:cs typeface="+mn-lt"/>
              </a:rPr>
              <a:t>Governance</a:t>
            </a:r>
            <a:r>
              <a:rPr lang="en-US">
                <a:ea typeface="+mn-lt"/>
                <a:cs typeface="+mn-lt"/>
              </a:rPr>
              <a:t> - The decision-making processes, applied by authorized individuals or teams, for approving/rejecting, monitoring, and adjusting activities of a change management plan. </a:t>
            </a:r>
          </a:p>
        </p:txBody>
      </p:sp>
    </p:spTree>
    <p:extLst>
      <p:ext uri="{BB962C8B-B14F-4D97-AF65-F5344CB8AC3E}">
        <p14:creationId xmlns:p14="http://schemas.microsoft.com/office/powerpoint/2010/main" val="3271454378"/>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2F566-C50C-31F5-043D-ADC7AC57CB2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68A3EE5-D147-6EFD-2F17-D10D04F6ACB8}"/>
              </a:ext>
            </a:extLst>
          </p:cNvPr>
          <p:cNvSpPr txBox="1">
            <a:spLocks/>
          </p:cNvSpPr>
          <p:nvPr/>
        </p:nvSpPr>
        <p:spPr>
          <a:xfrm>
            <a:off x="817489" y="546920"/>
            <a:ext cx="5880340" cy="369332"/>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200" b="0" kern="1200" cap="none" baseline="0">
                <a:solidFill>
                  <a:srgbClr val="009CDE"/>
                </a:solidFill>
                <a:latin typeface="+mj-lt"/>
                <a:ea typeface="+mj-ea"/>
                <a:cs typeface="+mj-cs"/>
              </a:defRPr>
            </a:lvl1pPr>
          </a:lstStyle>
          <a:p>
            <a:r>
              <a:rPr lang="en-US" sz="2400" b="1"/>
              <a:t>Key Terminology</a:t>
            </a:r>
          </a:p>
        </p:txBody>
      </p:sp>
      <p:sp>
        <p:nvSpPr>
          <p:cNvPr id="2" name="TextBox 2">
            <a:extLst>
              <a:ext uri="{FF2B5EF4-FFF2-40B4-BE49-F238E27FC236}">
                <a16:creationId xmlns:a16="http://schemas.microsoft.com/office/drawing/2014/main" id="{8ED9388D-5491-B178-6340-8BDBF178610A}"/>
              </a:ext>
            </a:extLst>
          </p:cNvPr>
          <p:cNvSpPr txBox="1"/>
          <p:nvPr/>
        </p:nvSpPr>
        <p:spPr>
          <a:xfrm>
            <a:off x="708134" y="1242120"/>
            <a:ext cx="10088786" cy="313932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Key terms introduced in Module 1:</a:t>
            </a:r>
          </a:p>
          <a:p>
            <a:endParaRPr lang="en-US"/>
          </a:p>
          <a:p>
            <a:pPr marL="285750" indent="-285750" algn="just">
              <a:buFont typeface="Arial" panose="020B0604020202020204" pitchFamily="34" charset="0"/>
              <a:buChar char="•"/>
            </a:pPr>
            <a:r>
              <a:rPr lang="en-US" b="1">
                <a:ea typeface="+mn-lt"/>
                <a:cs typeface="+mn-lt"/>
              </a:rPr>
              <a:t>Outcome</a:t>
            </a:r>
            <a:r>
              <a:rPr lang="en-US">
                <a:ea typeface="+mn-lt"/>
                <a:cs typeface="+mn-lt"/>
              </a:rPr>
              <a:t> </a:t>
            </a:r>
            <a:r>
              <a:rPr lang="en-US"/>
              <a:t>- </a:t>
            </a:r>
            <a:r>
              <a:rPr lang="en-US">
                <a:ea typeface="+mn-lt"/>
                <a:cs typeface="+mn-lt"/>
              </a:rPr>
              <a:t>A specific, measurable result or effect of an action or situation</a:t>
            </a:r>
            <a:endParaRPr lang="en-US">
              <a:cs typeface="Arial"/>
            </a:endParaRPr>
          </a:p>
          <a:p>
            <a:pPr marL="285750" indent="-285750" algn="just">
              <a:buFont typeface="Arial" panose="020B0604020202020204" pitchFamily="34" charset="0"/>
              <a:buChar char="•"/>
            </a:pPr>
            <a:r>
              <a:rPr lang="en-US" b="1"/>
              <a:t>Readiness </a:t>
            </a:r>
            <a:r>
              <a:rPr lang="en-US"/>
              <a:t>- </a:t>
            </a:r>
            <a:r>
              <a:rPr lang="en-US">
                <a:ea typeface="+mn-lt"/>
                <a:cs typeface="+mn-lt"/>
              </a:rPr>
              <a:t>The preparedness of an organization or its parts to accept, effectively handle, and integrate impending change.</a:t>
            </a:r>
          </a:p>
          <a:p>
            <a:pPr marL="285750" indent="-285750" algn="just">
              <a:buFont typeface="Arial" panose="020B0604020202020204" pitchFamily="34" charset="0"/>
              <a:buChar char="•"/>
            </a:pPr>
            <a:r>
              <a:rPr lang="en-US" b="1"/>
              <a:t>Resistance</a:t>
            </a:r>
            <a:r>
              <a:rPr lang="en-US"/>
              <a:t> - </a:t>
            </a:r>
            <a:r>
              <a:rPr lang="en-US">
                <a:ea typeface="+mn-lt"/>
                <a:cs typeface="+mn-lt"/>
              </a:rPr>
              <a:t>A stakeholder's opposition to a change.</a:t>
            </a:r>
          </a:p>
          <a:p>
            <a:pPr marL="285750" indent="-285750" algn="just">
              <a:buFont typeface="Arial" panose="020B0604020202020204" pitchFamily="34" charset="0"/>
              <a:buChar char="•"/>
            </a:pPr>
            <a:r>
              <a:rPr lang="en-US" b="1"/>
              <a:t>Sponsor </a:t>
            </a:r>
            <a:r>
              <a:rPr lang="en-US"/>
              <a:t>- </a:t>
            </a:r>
            <a:r>
              <a:rPr lang="en-US">
                <a:ea typeface="+mn-lt"/>
                <a:cs typeface="+mn-lt"/>
              </a:rPr>
              <a:t>The individual or group in the organization that is accountable for the realization of the benefits of a change.</a:t>
            </a:r>
          </a:p>
          <a:p>
            <a:pPr marL="285750" indent="-285750" algn="just">
              <a:buFont typeface="Arial" panose="020B0604020202020204" pitchFamily="34" charset="0"/>
              <a:buChar char="•"/>
            </a:pPr>
            <a:r>
              <a:rPr lang="en-US" b="1"/>
              <a:t>Stakeholder</a:t>
            </a:r>
            <a:r>
              <a:rPr lang="en-US"/>
              <a:t> </a:t>
            </a:r>
            <a:r>
              <a:rPr lang="en-US">
                <a:ea typeface="+mn-lt"/>
                <a:cs typeface="+mn-lt"/>
              </a:rPr>
              <a:t>-</a:t>
            </a:r>
            <a:r>
              <a:rPr lang="en-US"/>
              <a:t> </a:t>
            </a:r>
            <a:r>
              <a:rPr lang="en-US">
                <a:ea typeface="+mn-lt"/>
                <a:cs typeface="+mn-lt"/>
              </a:rPr>
              <a:t>An individual affected by a change.</a:t>
            </a:r>
          </a:p>
          <a:p>
            <a:pPr marL="285750" indent="-285750" algn="just">
              <a:buFont typeface="Arial" panose="020B0604020202020204" pitchFamily="34" charset="0"/>
              <a:buChar char="•"/>
            </a:pPr>
            <a:r>
              <a:rPr lang="en-US" b="1"/>
              <a:t>Sustainability </a:t>
            </a:r>
            <a:r>
              <a:rPr lang="en-US"/>
              <a:t>- </a:t>
            </a:r>
            <a:r>
              <a:rPr lang="en-US">
                <a:ea typeface="+mn-lt"/>
                <a:cs typeface="+mn-lt"/>
              </a:rPr>
              <a:t>The ability to maintain the future state.</a:t>
            </a:r>
          </a:p>
          <a:p>
            <a:pPr marL="285750" indent="-285750" algn="just">
              <a:buFont typeface="Arial" panose="020B0604020202020204" pitchFamily="34" charset="0"/>
              <a:buChar char="•"/>
            </a:pPr>
            <a:r>
              <a:rPr lang="en-US" b="1"/>
              <a:t>Vision</a:t>
            </a:r>
            <a:r>
              <a:rPr lang="en-US"/>
              <a:t> - </a:t>
            </a:r>
            <a:r>
              <a:rPr lang="en-US">
                <a:ea typeface="+mn-lt"/>
                <a:cs typeface="+mn-lt"/>
              </a:rPr>
              <a:t>The description of the future state.</a:t>
            </a:r>
          </a:p>
        </p:txBody>
      </p:sp>
    </p:spTree>
    <p:extLst>
      <p:ext uri="{BB962C8B-B14F-4D97-AF65-F5344CB8AC3E}">
        <p14:creationId xmlns:p14="http://schemas.microsoft.com/office/powerpoint/2010/main" val="2962767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5C99D-52BF-C1F7-C70A-76AD06687C9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82FA74FC-B759-F626-F2FD-B98E671B3744}"/>
              </a:ext>
            </a:extLst>
          </p:cNvPr>
          <p:cNvSpPr txBox="1">
            <a:spLocks/>
          </p:cNvSpPr>
          <p:nvPr/>
        </p:nvSpPr>
        <p:spPr>
          <a:xfrm>
            <a:off x="817488" y="546920"/>
            <a:ext cx="7381289" cy="492443"/>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200" b="0" kern="1200" cap="none" baseline="0">
                <a:solidFill>
                  <a:srgbClr val="009CDE"/>
                </a:solidFill>
                <a:latin typeface="+mj-lt"/>
                <a:ea typeface="+mj-ea"/>
                <a:cs typeface="+mj-cs"/>
              </a:defRPr>
            </a:lvl1pPr>
          </a:lstStyle>
          <a:p>
            <a:r>
              <a:rPr lang="en-US"/>
              <a:t>Reflection Activity</a:t>
            </a:r>
          </a:p>
        </p:txBody>
      </p:sp>
      <p:sp>
        <p:nvSpPr>
          <p:cNvPr id="3" name="TextBox 2">
            <a:extLst>
              <a:ext uri="{FF2B5EF4-FFF2-40B4-BE49-F238E27FC236}">
                <a16:creationId xmlns:a16="http://schemas.microsoft.com/office/drawing/2014/main" id="{39A91C19-4EC5-FDD3-F853-090DBA06819A}"/>
              </a:ext>
            </a:extLst>
          </p:cNvPr>
          <p:cNvSpPr txBox="1"/>
          <p:nvPr/>
        </p:nvSpPr>
        <p:spPr>
          <a:xfrm>
            <a:off x="708134" y="1242120"/>
            <a:ext cx="11142489" cy="569387"/>
          </a:xfrm>
          <a:prstGeom prst="rect">
            <a:avLst/>
          </a:prstGeom>
          <a:noFill/>
        </p:spPr>
        <p:txBody>
          <a:bodyPr wrap="square" lIns="91440" tIns="45720" rIns="91440" bIns="45720" anchor="t">
            <a:spAutoFit/>
          </a:bodyPr>
          <a:lstStyle/>
          <a:p>
            <a:r>
              <a:rPr lang="en-US" sz="1500" b="1">
                <a:solidFill>
                  <a:srgbClr val="009CDE"/>
                </a:solidFill>
                <a:latin typeface="Calibri"/>
                <a:ea typeface="Calibri"/>
                <a:cs typeface="Calibri"/>
              </a:rPr>
              <a:t>Think of a significant change you experienced at work — a system rollout, a restructure, a new process, or a leadership change.</a:t>
            </a:r>
            <a:endParaRPr lang="en-US" b="1">
              <a:solidFill>
                <a:srgbClr val="009CDE"/>
              </a:solidFill>
              <a:latin typeface="Calibri"/>
              <a:ea typeface="Calibri"/>
              <a:cs typeface="Calibri"/>
            </a:endParaRPr>
          </a:p>
          <a:p>
            <a:r>
              <a:rPr lang="en-US" sz="1600" b="1">
                <a:solidFill>
                  <a:srgbClr val="009CDE"/>
                </a:solidFill>
                <a:latin typeface="Calibri"/>
                <a:ea typeface="Calibri"/>
                <a:cs typeface="Calibri"/>
              </a:rPr>
              <a:t>Answer these three questions (5 minutes individual, 5 minutes pairs):</a:t>
            </a:r>
          </a:p>
        </p:txBody>
      </p:sp>
      <p:sp>
        <p:nvSpPr>
          <p:cNvPr id="6" name="Text 5">
            <a:extLst>
              <a:ext uri="{FF2B5EF4-FFF2-40B4-BE49-F238E27FC236}">
                <a16:creationId xmlns:a16="http://schemas.microsoft.com/office/drawing/2014/main" id="{6F1986B7-287A-03D9-6E81-2D4B67403705}"/>
              </a:ext>
            </a:extLst>
          </p:cNvPr>
          <p:cNvSpPr/>
          <p:nvPr/>
        </p:nvSpPr>
        <p:spPr>
          <a:xfrm>
            <a:off x="817488" y="2091208"/>
            <a:ext cx="10802582" cy="1353312"/>
          </a:xfrm>
          <a:prstGeom prst="rect">
            <a:avLst/>
          </a:prstGeom>
          <a:noFill/>
          <a:ln/>
        </p:spPr>
        <p:txBody>
          <a:bodyPr wrap="square" lIns="50800" tIns="50800" rIns="50800" bIns="50800" rtlCol="0" anchor="t"/>
          <a:lstStyle/>
          <a:p>
            <a:pPr marL="342900" indent="-342900">
              <a:buSzPct val="100000"/>
              <a:buAutoNum type="arabicPeriod"/>
            </a:pPr>
            <a:r>
              <a:rPr lang="en-US" sz="1600">
                <a:solidFill>
                  <a:srgbClr val="00153C"/>
                </a:solidFill>
                <a:latin typeface="Calibri"/>
                <a:ea typeface="Calibri"/>
                <a:cs typeface="Calibri"/>
              </a:rPr>
              <a:t>What was the change?</a:t>
            </a:r>
          </a:p>
          <a:p>
            <a:pPr>
              <a:buSzPct val="100000"/>
            </a:pPr>
            <a:r>
              <a:rPr lang="en-US" sz="1600">
                <a:solidFill>
                  <a:srgbClr val="00153C"/>
                </a:solidFill>
                <a:latin typeface="Calibri"/>
                <a:ea typeface="Calibri"/>
                <a:cs typeface="Calibri"/>
              </a:rPr>
              <a:t>Briefly describe the situation and what shifted.</a:t>
            </a:r>
          </a:p>
          <a:p>
            <a:pPr>
              <a:buSzPct val="100000"/>
            </a:pPr>
            <a:endParaRPr lang="en-US" sz="1600">
              <a:solidFill>
                <a:srgbClr val="00153C"/>
              </a:solidFill>
              <a:latin typeface="Calibri"/>
              <a:ea typeface="Calibri"/>
              <a:cs typeface="Calibri"/>
            </a:endParaRPr>
          </a:p>
          <a:p>
            <a:pPr>
              <a:buSzPct val="100000"/>
            </a:pPr>
            <a:r>
              <a:rPr lang="en-US" sz="1600">
                <a:solidFill>
                  <a:srgbClr val="00153C"/>
                </a:solidFill>
                <a:latin typeface="Calibri"/>
                <a:ea typeface="Calibri"/>
                <a:cs typeface="Calibri"/>
              </a:rPr>
              <a:t>2.     How was it managed?</a:t>
            </a:r>
          </a:p>
          <a:p>
            <a:pPr>
              <a:buSzPct val="100000"/>
            </a:pPr>
            <a:r>
              <a:rPr lang="en-US" sz="1600">
                <a:solidFill>
                  <a:srgbClr val="00153C"/>
                </a:solidFill>
                <a:latin typeface="Calibri"/>
                <a:ea typeface="Calibri"/>
                <a:cs typeface="Calibri"/>
              </a:rPr>
              <a:t>What did leadership do well — or not do — to bring people along?</a:t>
            </a:r>
          </a:p>
          <a:p>
            <a:pPr>
              <a:buSzPct val="100000"/>
            </a:pPr>
            <a:endParaRPr lang="en-US" sz="1600">
              <a:solidFill>
                <a:srgbClr val="00153C"/>
              </a:solidFill>
              <a:latin typeface="Calibri"/>
              <a:ea typeface="Calibri"/>
              <a:cs typeface="Calibri"/>
            </a:endParaRPr>
          </a:p>
          <a:p>
            <a:pPr>
              <a:buSzPct val="100000"/>
            </a:pPr>
            <a:r>
              <a:rPr lang="en-US" sz="1600">
                <a:solidFill>
                  <a:srgbClr val="00153C"/>
                </a:solidFill>
                <a:latin typeface="Calibri"/>
                <a:ea typeface="Calibri"/>
                <a:cs typeface="Calibri"/>
              </a:rPr>
              <a:t>3.     What was missing?	</a:t>
            </a:r>
          </a:p>
          <a:p>
            <a:pPr>
              <a:buSzPct val="100000"/>
            </a:pPr>
            <a:r>
              <a:rPr lang="en-US" sz="1600">
                <a:solidFill>
                  <a:srgbClr val="00153C"/>
                </a:solidFill>
                <a:latin typeface="Calibri"/>
                <a:ea typeface="Calibri"/>
                <a:cs typeface="Calibri"/>
              </a:rPr>
              <a:t>Looking back through the lens of what you’ve learned today, what one OCM element (communication, sponsorship, readiness, sustainment) would have made the biggest difference?</a:t>
            </a:r>
            <a:endParaRPr lang="en-US" sz="1400">
              <a:latin typeface="Calibri"/>
              <a:ea typeface="Calibri"/>
              <a:cs typeface="Calibri"/>
            </a:endParaRPr>
          </a:p>
        </p:txBody>
      </p:sp>
    </p:spTree>
    <p:extLst>
      <p:ext uri="{BB962C8B-B14F-4D97-AF65-F5344CB8AC3E}">
        <p14:creationId xmlns:p14="http://schemas.microsoft.com/office/powerpoint/2010/main" val="3287336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4482-6817-97DB-6CED-B35C8A651E3D}"/>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C703B4DB-A07B-6044-F0BF-06DD71A2B9BF}"/>
              </a:ext>
            </a:extLst>
          </p:cNvPr>
          <p:cNvSpPr txBox="1">
            <a:spLocks/>
          </p:cNvSpPr>
          <p:nvPr/>
        </p:nvSpPr>
        <p:spPr>
          <a:xfrm>
            <a:off x="668606" y="352100"/>
            <a:ext cx="5880340" cy="369332"/>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200" b="0" kern="1200" cap="none" baseline="0">
                <a:solidFill>
                  <a:srgbClr val="009CDE"/>
                </a:solidFill>
                <a:latin typeface="+mj-lt"/>
                <a:ea typeface="+mj-ea"/>
                <a:cs typeface="+mj-cs"/>
              </a:defRPr>
            </a:lvl1pPr>
          </a:lstStyle>
          <a:p>
            <a:r>
              <a:rPr lang="en-US" sz="2400" b="1"/>
              <a:t>Exercise - Crossword</a:t>
            </a:r>
          </a:p>
        </p:txBody>
      </p:sp>
      <p:pic>
        <p:nvPicPr>
          <p:cNvPr id="3" name="Picture 2">
            <a:extLst>
              <a:ext uri="{FF2B5EF4-FFF2-40B4-BE49-F238E27FC236}">
                <a16:creationId xmlns:a16="http://schemas.microsoft.com/office/drawing/2014/main" id="{A1ED877A-AB67-3D6B-C912-2D5882A53A3A}"/>
              </a:ext>
            </a:extLst>
          </p:cNvPr>
          <p:cNvPicPr>
            <a:picLocks noChangeAspect="1"/>
          </p:cNvPicPr>
          <p:nvPr/>
        </p:nvPicPr>
        <p:blipFill>
          <a:blip r:embed="rId3"/>
          <a:stretch>
            <a:fillRect/>
          </a:stretch>
        </p:blipFill>
        <p:spPr>
          <a:xfrm>
            <a:off x="380431" y="1062188"/>
            <a:ext cx="5424946" cy="4663175"/>
          </a:xfrm>
          <a:prstGeom prst="rect">
            <a:avLst/>
          </a:prstGeom>
        </p:spPr>
      </p:pic>
      <p:sp>
        <p:nvSpPr>
          <p:cNvPr id="6" name="TextBox 5">
            <a:extLst>
              <a:ext uri="{FF2B5EF4-FFF2-40B4-BE49-F238E27FC236}">
                <a16:creationId xmlns:a16="http://schemas.microsoft.com/office/drawing/2014/main" id="{782397B1-C2BD-E438-95C0-D7A5AB30B0D7}"/>
              </a:ext>
            </a:extLst>
          </p:cNvPr>
          <p:cNvSpPr txBox="1"/>
          <p:nvPr/>
        </p:nvSpPr>
        <p:spPr>
          <a:xfrm>
            <a:off x="5740980" y="1751149"/>
            <a:ext cx="6252546" cy="1815882"/>
          </a:xfrm>
          <a:prstGeom prst="rect">
            <a:avLst/>
          </a:prstGeom>
          <a:noFill/>
        </p:spPr>
        <p:txBody>
          <a:bodyPr wrap="square">
            <a:spAutoFit/>
          </a:bodyPr>
          <a:lstStyle/>
          <a:p>
            <a:pPr>
              <a:buNone/>
            </a:pPr>
            <a:r>
              <a:rPr lang="en-US" sz="1400" b="1" i="0">
                <a:solidFill>
                  <a:srgbClr val="000000"/>
                </a:solidFill>
                <a:effectLst/>
              </a:rPr>
              <a:t>Across</a:t>
            </a:r>
          </a:p>
          <a:p>
            <a:pPr>
              <a:buNone/>
            </a:pPr>
            <a:r>
              <a:rPr lang="en-US" sz="1400" i="0">
                <a:solidFill>
                  <a:srgbClr val="000000"/>
                </a:solidFill>
                <a:effectLst/>
              </a:rPr>
              <a:t>6. Practice of applying a structured approach to organizational transition</a:t>
            </a:r>
          </a:p>
          <a:p>
            <a:pPr>
              <a:buNone/>
            </a:pPr>
            <a:r>
              <a:rPr lang="en-US" sz="1400" i="0">
                <a:solidFill>
                  <a:srgbClr val="000000"/>
                </a:solidFill>
                <a:effectLst/>
              </a:rPr>
              <a:t>9. Quantitative and qualitative outcomes resulting from a change</a:t>
            </a:r>
          </a:p>
          <a:p>
            <a:pPr>
              <a:buNone/>
            </a:pPr>
            <a:r>
              <a:rPr lang="en-US" sz="1400" i="0">
                <a:solidFill>
                  <a:srgbClr val="000000"/>
                </a:solidFill>
                <a:effectLst/>
              </a:rPr>
              <a:t>11. Preparedness to accept and integrate an impending change</a:t>
            </a:r>
          </a:p>
          <a:p>
            <a:pPr>
              <a:buNone/>
            </a:pPr>
            <a:r>
              <a:rPr lang="en-US" sz="1400" i="0">
                <a:solidFill>
                  <a:srgbClr val="000000"/>
                </a:solidFill>
                <a:effectLst/>
              </a:rPr>
              <a:t>14. Individual accountable for the realization of benefits </a:t>
            </a:r>
          </a:p>
          <a:p>
            <a:pPr>
              <a:buNone/>
            </a:pPr>
            <a:r>
              <a:rPr lang="en-US" sz="1400" i="0">
                <a:solidFill>
                  <a:srgbClr val="000000"/>
                </a:solidFill>
                <a:effectLst/>
              </a:rPr>
              <a:t>15. Event or condition that may affect change benefits</a:t>
            </a:r>
          </a:p>
          <a:p>
            <a:pPr>
              <a:buNone/>
            </a:pPr>
            <a:r>
              <a:rPr lang="en-US" sz="1400" i="0">
                <a:solidFill>
                  <a:srgbClr val="000000"/>
                </a:solidFill>
                <a:effectLst/>
              </a:rPr>
              <a:t>16. Decision-making processes for approving and adjusting change activities</a:t>
            </a:r>
          </a:p>
          <a:p>
            <a:pPr>
              <a:buNone/>
            </a:pPr>
            <a:r>
              <a:rPr lang="en-US" sz="1400" i="0">
                <a:solidFill>
                  <a:srgbClr val="000000"/>
                </a:solidFill>
                <a:effectLst/>
              </a:rPr>
              <a:t>17. How people, process, and technology are affected during change</a:t>
            </a:r>
          </a:p>
        </p:txBody>
      </p:sp>
      <p:sp>
        <p:nvSpPr>
          <p:cNvPr id="8" name="TextBox 7">
            <a:extLst>
              <a:ext uri="{FF2B5EF4-FFF2-40B4-BE49-F238E27FC236}">
                <a16:creationId xmlns:a16="http://schemas.microsoft.com/office/drawing/2014/main" id="{66FFF648-F0F6-3C50-6B40-0E67142B817D}"/>
              </a:ext>
            </a:extLst>
          </p:cNvPr>
          <p:cNvSpPr txBox="1"/>
          <p:nvPr/>
        </p:nvSpPr>
        <p:spPr>
          <a:xfrm>
            <a:off x="5708481" y="3846292"/>
            <a:ext cx="6103088" cy="2462213"/>
          </a:xfrm>
          <a:prstGeom prst="rect">
            <a:avLst/>
          </a:prstGeom>
          <a:noFill/>
        </p:spPr>
        <p:txBody>
          <a:bodyPr wrap="square">
            <a:spAutoFit/>
          </a:bodyPr>
          <a:lstStyle/>
          <a:p>
            <a:r>
              <a:rPr lang="en-US" sz="1400" b="1"/>
              <a:t>Down</a:t>
            </a:r>
          </a:p>
          <a:p>
            <a:r>
              <a:rPr lang="en-US" sz="1400"/>
              <a:t>1. Transition from a current state to a future state</a:t>
            </a:r>
          </a:p>
          <a:p>
            <a:r>
              <a:rPr lang="en-US" sz="1400"/>
              <a:t>2. Stakeholder involvement and influence in the change process</a:t>
            </a:r>
          </a:p>
          <a:p>
            <a:r>
              <a:rPr lang="en-US" sz="1400"/>
              <a:t>3. An excessive amount of change occurring at one time</a:t>
            </a:r>
          </a:p>
          <a:p>
            <a:r>
              <a:rPr lang="en-US" sz="1400"/>
              <a:t>4. Specific, measurable result of an action or situation</a:t>
            </a:r>
          </a:p>
          <a:p>
            <a:r>
              <a:rPr lang="en-US" sz="1400"/>
              <a:t>5. Ability to maintain the future state</a:t>
            </a:r>
          </a:p>
          <a:p>
            <a:r>
              <a:rPr lang="en-US" sz="1400"/>
              <a:t>7. Collection of knowledge, skills, and abilities</a:t>
            </a:r>
          </a:p>
          <a:p>
            <a:r>
              <a:rPr lang="en-US" sz="1400"/>
              <a:t>8. Description of the future state</a:t>
            </a:r>
          </a:p>
          <a:p>
            <a:r>
              <a:rPr lang="en-US" sz="1400"/>
              <a:t>10. Stakeholder opposition to a change</a:t>
            </a:r>
          </a:p>
          <a:p>
            <a:r>
              <a:rPr lang="en-US" sz="1400"/>
              <a:t>12. Individual affected by a change</a:t>
            </a:r>
          </a:p>
          <a:p>
            <a:r>
              <a:rPr lang="en-US" sz="1400"/>
              <a:t>13. Choosing to accept and demonstrate a new way of thinking or behaving </a:t>
            </a:r>
          </a:p>
        </p:txBody>
      </p:sp>
    </p:spTree>
    <p:extLst>
      <p:ext uri="{BB962C8B-B14F-4D97-AF65-F5344CB8AC3E}">
        <p14:creationId xmlns:p14="http://schemas.microsoft.com/office/powerpoint/2010/main" val="3994382649"/>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FF8CA-9C9B-3309-2127-5950A3CA462A}"/>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1EC58C2-724B-1423-34A4-601E5726B695}"/>
              </a:ext>
            </a:extLst>
          </p:cNvPr>
          <p:cNvSpPr txBox="1">
            <a:spLocks/>
          </p:cNvSpPr>
          <p:nvPr/>
        </p:nvSpPr>
        <p:spPr>
          <a:xfrm>
            <a:off x="510659" y="387357"/>
            <a:ext cx="9782062" cy="369332"/>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200" b="0" kern="1200" cap="none" baseline="0">
                <a:solidFill>
                  <a:srgbClr val="009CDE"/>
                </a:solidFill>
                <a:latin typeface="+mj-lt"/>
                <a:ea typeface="+mj-ea"/>
                <a:cs typeface="+mj-cs"/>
              </a:defRPr>
            </a:lvl1pPr>
          </a:lstStyle>
          <a:p>
            <a:r>
              <a:rPr lang="en-US" sz="2400" b="1"/>
              <a:t>Module Summary and suggested reading</a:t>
            </a:r>
          </a:p>
        </p:txBody>
      </p:sp>
      <p:pic>
        <p:nvPicPr>
          <p:cNvPr id="2" name="Picture 1" descr="A black background with blue letters&#10;&#10;AI-generated content may be incorrect.">
            <a:extLst>
              <a:ext uri="{FF2B5EF4-FFF2-40B4-BE49-F238E27FC236}">
                <a16:creationId xmlns:a16="http://schemas.microsoft.com/office/drawing/2014/main" id="{315EF778-4E1A-CCCF-863E-8F6542537425}"/>
              </a:ext>
            </a:extLst>
          </p:cNvPr>
          <p:cNvPicPr>
            <a:picLocks noChangeAspect="1"/>
          </p:cNvPicPr>
          <p:nvPr/>
        </p:nvPicPr>
        <p:blipFill>
          <a:blip r:embed="rId3"/>
          <a:stretch>
            <a:fillRect/>
          </a:stretch>
        </p:blipFill>
        <p:spPr>
          <a:xfrm>
            <a:off x="429308" y="800137"/>
            <a:ext cx="13352858" cy="576813"/>
          </a:xfrm>
          <a:prstGeom prst="rect">
            <a:avLst/>
          </a:prstGeom>
        </p:spPr>
      </p:pic>
      <p:graphicFrame>
        <p:nvGraphicFramePr>
          <p:cNvPr id="4" name="Table 3">
            <a:extLst>
              <a:ext uri="{FF2B5EF4-FFF2-40B4-BE49-F238E27FC236}">
                <a16:creationId xmlns:a16="http://schemas.microsoft.com/office/drawing/2014/main" id="{2D9034ED-B71F-1548-667B-17364FE2020B}"/>
              </a:ext>
            </a:extLst>
          </p:cNvPr>
          <p:cNvGraphicFramePr>
            <a:graphicFrameLocks noGrp="1"/>
          </p:cNvGraphicFramePr>
          <p:nvPr>
            <p:extLst>
              <p:ext uri="{D42A27DB-BD31-4B8C-83A1-F6EECF244321}">
                <p14:modId xmlns:p14="http://schemas.microsoft.com/office/powerpoint/2010/main" val="3252833674"/>
              </p:ext>
            </p:extLst>
          </p:nvPr>
        </p:nvGraphicFramePr>
        <p:xfrm>
          <a:off x="650477" y="1472327"/>
          <a:ext cx="10617201" cy="4663440"/>
        </p:xfrm>
        <a:graphic>
          <a:graphicData uri="http://schemas.openxmlformats.org/drawingml/2006/table">
            <a:tbl>
              <a:tblPr bandRow="1">
                <a:tableStyleId>{5C22544A-7EE6-4342-B048-85BDC9FD1C3A}</a:tableStyleId>
              </a:tblPr>
              <a:tblGrid>
                <a:gridCol w="3539067">
                  <a:extLst>
                    <a:ext uri="{9D8B030D-6E8A-4147-A177-3AD203B41FA5}">
                      <a16:colId xmlns:a16="http://schemas.microsoft.com/office/drawing/2014/main" val="1042075498"/>
                    </a:ext>
                  </a:extLst>
                </a:gridCol>
                <a:gridCol w="3539067">
                  <a:extLst>
                    <a:ext uri="{9D8B030D-6E8A-4147-A177-3AD203B41FA5}">
                      <a16:colId xmlns:a16="http://schemas.microsoft.com/office/drawing/2014/main" val="2266009671"/>
                    </a:ext>
                  </a:extLst>
                </a:gridCol>
                <a:gridCol w="3539067">
                  <a:extLst>
                    <a:ext uri="{9D8B030D-6E8A-4147-A177-3AD203B41FA5}">
                      <a16:colId xmlns:a16="http://schemas.microsoft.com/office/drawing/2014/main" val="2169260598"/>
                    </a:ext>
                  </a:extLst>
                </a:gridCol>
              </a:tblGrid>
              <a:tr h="365760">
                <a:tc>
                  <a:txBody>
                    <a:bodyPr/>
                    <a:lstStyle/>
                    <a:p>
                      <a:pPr marL="0" algn="l" rtl="0" eaLnBrk="1" latinLnBrk="0" hangingPunct="1">
                        <a:buNone/>
                      </a:pPr>
                      <a:r>
                        <a:rPr lang="en-US" sz="1800" kern="1200">
                          <a:solidFill>
                            <a:srgbClr val="00153C"/>
                          </a:solidFill>
                          <a:effectLst/>
                          <a:latin typeface="Arial" panose="020B0604020202020204" pitchFamily="34" charset="0"/>
                        </a:rPr>
                        <a:t>What we Covered</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3EB"/>
                    </a:solidFill>
                  </a:tcPr>
                </a:tc>
                <a:tc>
                  <a:txBody>
                    <a:bodyPr/>
                    <a:lstStyle/>
                    <a:p>
                      <a:pPr marL="0" algn="l" rtl="0" eaLnBrk="1" latinLnBrk="0" hangingPunct="1">
                        <a:buNone/>
                      </a:pPr>
                      <a:r>
                        <a:rPr lang="en-US" sz="1800" kern="1200">
                          <a:solidFill>
                            <a:srgbClr val="00153C"/>
                          </a:solidFill>
                          <a:effectLst/>
                          <a:latin typeface="Arial" panose="020B0604020202020204" pitchFamily="34" charset="0"/>
                        </a:rPr>
                        <a:t>Key Takeaway</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3EB"/>
                    </a:solidFill>
                  </a:tcPr>
                </a:tc>
                <a:tc>
                  <a:txBody>
                    <a:bodyPr/>
                    <a:lstStyle/>
                    <a:p>
                      <a:pPr marL="0" algn="l" rtl="0" eaLnBrk="1" latinLnBrk="0" hangingPunct="1">
                        <a:buNone/>
                      </a:pPr>
                      <a:r>
                        <a:rPr lang="en-US" sz="1800" kern="1200">
                          <a:solidFill>
                            <a:srgbClr val="00153C"/>
                          </a:solidFill>
                          <a:effectLst/>
                          <a:latin typeface="Arial" panose="020B0604020202020204" pitchFamily="34" charset="0"/>
                        </a:rPr>
                        <a:t>ACMP Connection</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C3EB"/>
                    </a:solidFill>
                  </a:tcPr>
                </a:tc>
                <a:extLst>
                  <a:ext uri="{0D108BD9-81ED-4DB2-BD59-A6C34878D82A}">
                    <a16:rowId xmlns:a16="http://schemas.microsoft.com/office/drawing/2014/main" val="1825345771"/>
                  </a:ext>
                </a:extLst>
              </a:tr>
              <a:tr h="914400">
                <a:tc>
                  <a:txBody>
                    <a:bodyPr/>
                    <a:lstStyle/>
                    <a:p>
                      <a:pPr marL="0" algn="l" rtl="0" eaLnBrk="1" latinLnBrk="0" hangingPunct="1">
                        <a:buNone/>
                      </a:pPr>
                      <a:r>
                        <a:rPr lang="en-US" sz="1800" kern="1200">
                          <a:solidFill>
                            <a:srgbClr val="00153C"/>
                          </a:solidFill>
                          <a:effectLst/>
                          <a:latin typeface="Arial" panose="020B0604020202020204" pitchFamily="34" charset="0"/>
                        </a:rPr>
                        <a:t>What is OCM?</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tc>
                  <a:txBody>
                    <a:bodyPr/>
                    <a:lstStyle/>
                    <a:p>
                      <a:pPr marL="0" algn="l" rtl="0" eaLnBrk="1" latinLnBrk="0" hangingPunct="1">
                        <a:buNone/>
                      </a:pPr>
                      <a:r>
                        <a:rPr lang="en-US" sz="1800" kern="1200">
                          <a:solidFill>
                            <a:srgbClr val="00153C"/>
                          </a:solidFill>
                          <a:effectLst/>
                          <a:latin typeface="Arial" panose="020B0604020202020204" pitchFamily="34" charset="0"/>
                        </a:rPr>
                        <a:t>Change is external; transition is internal. Both require structured support.</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tc>
                  <a:txBody>
                    <a:bodyPr/>
                    <a:lstStyle/>
                    <a:p>
                      <a:pPr marL="0" algn="l" rtl="0" eaLnBrk="1" latinLnBrk="0" hangingPunct="1">
                        <a:buNone/>
                      </a:pPr>
                      <a:r>
                        <a:rPr lang="en-US" sz="1800" kern="1200">
                          <a:solidFill>
                            <a:srgbClr val="00153C"/>
                          </a:solidFill>
                          <a:effectLst/>
                          <a:latin typeface="Arial" panose="020B0604020202020204" pitchFamily="34" charset="0"/>
                        </a:rPr>
                        <a:t>Foundation</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extLst>
                  <a:ext uri="{0D108BD9-81ED-4DB2-BD59-A6C34878D82A}">
                    <a16:rowId xmlns:a16="http://schemas.microsoft.com/office/drawing/2014/main" val="2500375771"/>
                  </a:ext>
                </a:extLst>
              </a:tr>
              <a:tr h="914400">
                <a:tc>
                  <a:txBody>
                    <a:bodyPr/>
                    <a:lstStyle/>
                    <a:p>
                      <a:pPr marL="0" algn="l" rtl="0" eaLnBrk="1" latinLnBrk="0" hangingPunct="1">
                        <a:buNone/>
                      </a:pPr>
                      <a:r>
                        <a:rPr lang="en-US" sz="1800" kern="1200">
                          <a:solidFill>
                            <a:srgbClr val="00153C"/>
                          </a:solidFill>
                          <a:effectLst/>
                          <a:latin typeface="Arial" panose="020B0604020202020204" pitchFamily="34" charset="0"/>
                        </a:rPr>
                        <a:t>Why initiatives fail</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tc>
                  <a:txBody>
                    <a:bodyPr/>
                    <a:lstStyle/>
                    <a:p>
                      <a:pPr marL="0" algn="l" rtl="0" eaLnBrk="1" latinLnBrk="0" hangingPunct="1">
                        <a:buNone/>
                      </a:pPr>
                      <a:r>
                        <a:rPr lang="en-US" sz="1800" kern="1200">
                          <a:solidFill>
                            <a:srgbClr val="00153C"/>
                          </a:solidFill>
                          <a:effectLst/>
                          <a:latin typeface="Arial" panose="020B0604020202020204" pitchFamily="34" charset="0"/>
                        </a:rPr>
                        <a:t>Most failures are predictable — and preventable with early OCM investment.</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tc>
                  <a:txBody>
                    <a:bodyPr/>
                    <a:lstStyle/>
                    <a:p>
                      <a:pPr marL="0" algn="l" rtl="0" eaLnBrk="1" latinLnBrk="0" hangingPunct="1">
                        <a:buNone/>
                      </a:pPr>
                      <a:r>
                        <a:rPr lang="en-US" sz="1800" kern="1200">
                          <a:solidFill>
                            <a:srgbClr val="00153C"/>
                          </a:solidFill>
                          <a:effectLst/>
                          <a:latin typeface="Arial" panose="020B0604020202020204" pitchFamily="34" charset="0"/>
                        </a:rPr>
                        <a:t>Evaluate Readiness</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extLst>
                  <a:ext uri="{0D108BD9-81ED-4DB2-BD59-A6C34878D82A}">
                    <a16:rowId xmlns:a16="http://schemas.microsoft.com/office/drawing/2014/main" val="495879372"/>
                  </a:ext>
                </a:extLst>
              </a:tr>
              <a:tr h="914400">
                <a:tc>
                  <a:txBody>
                    <a:bodyPr/>
                    <a:lstStyle/>
                    <a:p>
                      <a:pPr marL="0" algn="l" rtl="0" eaLnBrk="1" latinLnBrk="0" hangingPunct="1">
                        <a:buNone/>
                      </a:pPr>
                      <a:r>
                        <a:rPr lang="en-US" sz="1800" kern="1200">
                          <a:solidFill>
                            <a:srgbClr val="00153C"/>
                          </a:solidFill>
                          <a:effectLst/>
                          <a:latin typeface="Arial" panose="020B0604020202020204" pitchFamily="34" charset="0"/>
                        </a:rPr>
                        <a:t>ACMP Standard</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tc>
                  <a:txBody>
                    <a:bodyPr/>
                    <a:lstStyle/>
                    <a:p>
                      <a:pPr marL="0" algn="l" rtl="0" eaLnBrk="1" latinLnBrk="0" hangingPunct="1">
                        <a:buNone/>
                      </a:pPr>
                      <a:r>
                        <a:rPr lang="en-US" sz="1800" kern="1200">
                          <a:solidFill>
                            <a:srgbClr val="00153C"/>
                          </a:solidFill>
                          <a:effectLst/>
                          <a:latin typeface="Arial" panose="020B0604020202020204" pitchFamily="34" charset="0"/>
                        </a:rPr>
                        <a:t>Five process groups provide a methodology-neutral framework for any transformation.</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tc>
                  <a:txBody>
                    <a:bodyPr/>
                    <a:lstStyle/>
                    <a:p>
                      <a:pPr marL="0" algn="l" rtl="0" eaLnBrk="1" latinLnBrk="0" hangingPunct="1">
                        <a:buNone/>
                      </a:pPr>
                      <a:r>
                        <a:rPr lang="en-US" sz="1800" kern="1200">
                          <a:solidFill>
                            <a:srgbClr val="00153C"/>
                          </a:solidFill>
                          <a:effectLst/>
                          <a:latin typeface="Arial" panose="020B0604020202020204" pitchFamily="34" charset="0"/>
                        </a:rPr>
                        <a:t>All Domains</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extLst>
                  <a:ext uri="{0D108BD9-81ED-4DB2-BD59-A6C34878D82A}">
                    <a16:rowId xmlns:a16="http://schemas.microsoft.com/office/drawing/2014/main" val="3413821398"/>
                  </a:ext>
                </a:extLst>
              </a:tr>
              <a:tr h="914400">
                <a:tc>
                  <a:txBody>
                    <a:bodyPr/>
                    <a:lstStyle/>
                    <a:p>
                      <a:pPr marL="0" algn="l" rtl="0" eaLnBrk="1" latinLnBrk="0" hangingPunct="1">
                        <a:buNone/>
                      </a:pPr>
                      <a:r>
                        <a:rPr lang="en-US" sz="1800" kern="1200">
                          <a:solidFill>
                            <a:srgbClr val="00153C"/>
                          </a:solidFill>
                          <a:effectLst/>
                          <a:latin typeface="Arial" panose="020B0604020202020204" pitchFamily="34" charset="0"/>
                        </a:rPr>
                        <a:t>Roles in change</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tc>
                  <a:txBody>
                    <a:bodyPr/>
                    <a:lstStyle/>
                    <a:p>
                      <a:pPr marL="0" algn="l" rtl="0" eaLnBrk="1" latinLnBrk="0" hangingPunct="1">
                        <a:buNone/>
                      </a:pPr>
                      <a:r>
                        <a:rPr lang="en-US" sz="1800" kern="1200">
                          <a:solidFill>
                            <a:srgbClr val="00153C"/>
                          </a:solidFill>
                          <a:effectLst/>
                          <a:latin typeface="Arial" panose="020B0604020202020204" pitchFamily="34" charset="0"/>
                        </a:rPr>
                        <a:t>Sponsors authorize, practitioners design, managers reinforce, agents socialize.</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tc>
                  <a:txBody>
                    <a:bodyPr/>
                    <a:lstStyle/>
                    <a:p>
                      <a:pPr marL="0" algn="l" rtl="0" eaLnBrk="1" latinLnBrk="0" hangingPunct="1">
                        <a:buNone/>
                      </a:pPr>
                      <a:r>
                        <a:rPr lang="en-US" sz="1800" kern="1200">
                          <a:solidFill>
                            <a:srgbClr val="00153C"/>
                          </a:solidFill>
                          <a:effectLst/>
                          <a:latin typeface="Arial" panose="020B0604020202020204" pitchFamily="34" charset="0"/>
                        </a:rPr>
                        <a:t>Execute Plans</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extLst>
                  <a:ext uri="{0D108BD9-81ED-4DB2-BD59-A6C34878D82A}">
                    <a16:rowId xmlns:a16="http://schemas.microsoft.com/office/drawing/2014/main" val="3885545843"/>
                  </a:ext>
                </a:extLst>
              </a:tr>
              <a:tr h="640080">
                <a:tc>
                  <a:txBody>
                    <a:bodyPr/>
                    <a:lstStyle/>
                    <a:p>
                      <a:pPr marL="0" algn="l" rtl="0" eaLnBrk="1" latinLnBrk="0" hangingPunct="1">
                        <a:buNone/>
                      </a:pPr>
                      <a:r>
                        <a:rPr lang="en-US" sz="1800" kern="1200">
                          <a:solidFill>
                            <a:srgbClr val="00153C"/>
                          </a:solidFill>
                          <a:effectLst/>
                          <a:latin typeface="Arial" panose="020B0604020202020204" pitchFamily="34" charset="0"/>
                        </a:rPr>
                        <a:t>Key terminology</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tc>
                  <a:txBody>
                    <a:bodyPr/>
                    <a:lstStyle/>
                    <a:p>
                      <a:pPr marL="0" algn="l" rtl="0" eaLnBrk="1" latinLnBrk="0" hangingPunct="1">
                        <a:buNone/>
                      </a:pPr>
                      <a:r>
                        <a:rPr lang="en-US" sz="1800" kern="1200">
                          <a:solidFill>
                            <a:srgbClr val="00153C"/>
                          </a:solidFill>
                          <a:effectLst/>
                          <a:latin typeface="Arial" panose="020B0604020202020204" pitchFamily="34" charset="0"/>
                        </a:rPr>
                        <a:t>Shared language is the starting point for practitioner credibility.</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tc>
                  <a:txBody>
                    <a:bodyPr/>
                    <a:lstStyle/>
                    <a:p>
                      <a:pPr marL="0" algn="l" rtl="0" eaLnBrk="1" latinLnBrk="0" hangingPunct="1">
                        <a:buNone/>
                      </a:pPr>
                      <a:r>
                        <a:rPr lang="en-US" sz="1800" kern="1200">
                          <a:solidFill>
                            <a:srgbClr val="00153C"/>
                          </a:solidFill>
                          <a:effectLst/>
                          <a:latin typeface="Arial" panose="020B0604020202020204" pitchFamily="34" charset="0"/>
                        </a:rPr>
                        <a:t>Foundation</a:t>
                      </a:r>
                      <a:endParaRPr lang="en-US">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8"/>
                    </a:solidFill>
                  </a:tcPr>
                </a:tc>
                <a:extLst>
                  <a:ext uri="{0D108BD9-81ED-4DB2-BD59-A6C34878D82A}">
                    <a16:rowId xmlns:a16="http://schemas.microsoft.com/office/drawing/2014/main" val="2869033840"/>
                  </a:ext>
                </a:extLst>
              </a:tr>
            </a:tbl>
          </a:graphicData>
        </a:graphic>
      </p:graphicFrame>
    </p:spTree>
    <p:extLst>
      <p:ext uri="{BB962C8B-B14F-4D97-AF65-F5344CB8AC3E}">
        <p14:creationId xmlns:p14="http://schemas.microsoft.com/office/powerpoint/2010/main" val="412796244"/>
      </p:ext>
    </p:extLst>
  </p:cSld>
  <p:clrMapOvr>
    <a:masterClrMapping/>
  </p:clrMapOvr>
  <p:extLst>
    <p:ext uri="{6950BFC3-D8DA-4A85-94F7-54DA5524770B}">
      <p188:commentRel xmlns:p188="http://schemas.microsoft.com/office/powerpoint/2018/8/main" r:id="rId2"/>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39404-EA9B-6EA7-BC38-42DEF954D2F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483DA866-3344-9363-7060-A9F35DF93F18}"/>
              </a:ext>
            </a:extLst>
          </p:cNvPr>
          <p:cNvSpPr txBox="1">
            <a:spLocks/>
          </p:cNvSpPr>
          <p:nvPr/>
        </p:nvSpPr>
        <p:spPr>
          <a:xfrm>
            <a:off x="817488" y="546920"/>
            <a:ext cx="7381289" cy="369332"/>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200" b="0" kern="1200" cap="none" baseline="0">
                <a:solidFill>
                  <a:srgbClr val="009CDE"/>
                </a:solidFill>
                <a:latin typeface="+mj-lt"/>
                <a:ea typeface="+mj-ea"/>
                <a:cs typeface="+mj-cs"/>
              </a:defRPr>
            </a:lvl1pPr>
          </a:lstStyle>
          <a:p>
            <a:r>
              <a:rPr lang="en-US" sz="2400" b="1">
                <a:solidFill>
                  <a:schemeClr val="accent1"/>
                </a:solidFill>
                <a:latin typeface="Calibri"/>
                <a:ea typeface="Calibri"/>
                <a:cs typeface="Calibri"/>
              </a:rPr>
              <a:t>Post-Work — Module 1</a:t>
            </a:r>
          </a:p>
        </p:txBody>
      </p:sp>
      <p:sp>
        <p:nvSpPr>
          <p:cNvPr id="2" name="Shape 3">
            <a:extLst>
              <a:ext uri="{FF2B5EF4-FFF2-40B4-BE49-F238E27FC236}">
                <a16:creationId xmlns:a16="http://schemas.microsoft.com/office/drawing/2014/main" id="{9B6C6EEB-96D0-0D5C-CE30-56CAA0CCB476}"/>
              </a:ext>
            </a:extLst>
          </p:cNvPr>
          <p:cNvSpPr/>
          <p:nvPr/>
        </p:nvSpPr>
        <p:spPr>
          <a:xfrm>
            <a:off x="817486" y="1201978"/>
            <a:ext cx="10802584" cy="384048"/>
          </a:xfrm>
          <a:prstGeom prst="rect">
            <a:avLst/>
          </a:prstGeom>
          <a:solidFill>
            <a:srgbClr val="005A8B"/>
          </a:solidFill>
          <a:ln w="12700">
            <a:solidFill>
              <a:srgbClr val="005A8B"/>
            </a:solidFill>
            <a:prstDash val="solid"/>
          </a:ln>
        </p:spPr>
        <p:txBody>
          <a:bodyPr/>
          <a:lstStyle/>
          <a:p>
            <a:endParaRPr lang="en-US"/>
          </a:p>
        </p:txBody>
      </p:sp>
      <p:sp>
        <p:nvSpPr>
          <p:cNvPr id="4" name="Text 4">
            <a:extLst>
              <a:ext uri="{FF2B5EF4-FFF2-40B4-BE49-F238E27FC236}">
                <a16:creationId xmlns:a16="http://schemas.microsoft.com/office/drawing/2014/main" id="{154D3DA3-708E-3FD3-656E-2EADA759BA70}"/>
              </a:ext>
            </a:extLst>
          </p:cNvPr>
          <p:cNvSpPr/>
          <p:nvPr/>
        </p:nvSpPr>
        <p:spPr>
          <a:xfrm>
            <a:off x="817486" y="1201978"/>
            <a:ext cx="8503920" cy="347472"/>
          </a:xfrm>
          <a:prstGeom prst="rect">
            <a:avLst/>
          </a:prstGeom>
          <a:noFill/>
          <a:ln/>
        </p:spPr>
        <p:txBody>
          <a:bodyPr wrap="square" lIns="101600" tIns="101600" rIns="101600" bIns="101600" rtlCol="0" anchor="ctr"/>
          <a:lstStyle/>
          <a:p>
            <a:r>
              <a:rPr lang="en-US" sz="1400" b="1">
                <a:solidFill>
                  <a:srgbClr val="FFFFFF"/>
                </a:solidFill>
                <a:latin typeface="Calibri" pitchFamily="34" charset="0"/>
                <a:ea typeface="Calibri" pitchFamily="34" charset="-122"/>
                <a:cs typeface="Calibri" pitchFamily="34" charset="-120"/>
              </a:rPr>
              <a:t>Read</a:t>
            </a:r>
            <a:endParaRPr lang="en-US" sz="1400"/>
          </a:p>
        </p:txBody>
      </p:sp>
      <p:sp>
        <p:nvSpPr>
          <p:cNvPr id="6" name="Text 5">
            <a:extLst>
              <a:ext uri="{FF2B5EF4-FFF2-40B4-BE49-F238E27FC236}">
                <a16:creationId xmlns:a16="http://schemas.microsoft.com/office/drawing/2014/main" id="{8D149F51-05F2-119F-364E-95E9B17891FF}"/>
              </a:ext>
            </a:extLst>
          </p:cNvPr>
          <p:cNvSpPr/>
          <p:nvPr/>
        </p:nvSpPr>
        <p:spPr>
          <a:xfrm>
            <a:off x="817486" y="1586026"/>
            <a:ext cx="10802582" cy="653740"/>
          </a:xfrm>
          <a:prstGeom prst="rect">
            <a:avLst/>
          </a:prstGeom>
          <a:noFill/>
          <a:ln/>
        </p:spPr>
        <p:txBody>
          <a:bodyPr wrap="square" lIns="50800" tIns="50800" rIns="50800" bIns="50800" rtlCol="0" anchor="t"/>
          <a:lstStyle/>
          <a:p>
            <a:pPr marL="285750" indent="-285750" algn="just">
              <a:buFont typeface="Arial" panose="020B0604020202020204" pitchFamily="34" charset="0"/>
              <a:buChar char="•"/>
            </a:pPr>
            <a:r>
              <a:rPr lang="en-US" sz="1400">
                <a:solidFill>
                  <a:srgbClr val="00153C"/>
                </a:solidFill>
                <a:latin typeface="Calibri"/>
                <a:ea typeface="Calibri"/>
                <a:cs typeface="Calibri"/>
              </a:rPr>
              <a:t>ACMP Standard for Change Management — Chapters 1–2 (Overview and Process Group 1)</a:t>
            </a:r>
          </a:p>
          <a:p>
            <a:pPr marL="285750" indent="-285750" algn="just">
              <a:buFont typeface="Arial" panose="020B0604020202020204" pitchFamily="34" charset="0"/>
              <a:buChar char="•"/>
            </a:pPr>
            <a:r>
              <a:rPr lang="en-US" sz="1400">
                <a:solidFill>
                  <a:srgbClr val="00153C"/>
                </a:solidFill>
                <a:latin typeface="Calibri"/>
                <a:ea typeface="Calibri"/>
                <a:cs typeface="Calibri"/>
              </a:rPr>
              <a:t>William Bridges, Managing Transitions — Chapter 1: “It Isn’t the Changes That Do You In”</a:t>
            </a:r>
            <a:endParaRPr lang="en-US" sz="1400">
              <a:latin typeface="Calibri"/>
              <a:ea typeface="Calibri"/>
              <a:cs typeface="Calibri"/>
            </a:endParaRPr>
          </a:p>
        </p:txBody>
      </p:sp>
      <p:sp>
        <p:nvSpPr>
          <p:cNvPr id="7" name="Shape 6">
            <a:extLst>
              <a:ext uri="{FF2B5EF4-FFF2-40B4-BE49-F238E27FC236}">
                <a16:creationId xmlns:a16="http://schemas.microsoft.com/office/drawing/2014/main" id="{A46DBBDB-4B4E-FEE3-ABB4-419DF77B6C75}"/>
              </a:ext>
            </a:extLst>
          </p:cNvPr>
          <p:cNvSpPr/>
          <p:nvPr/>
        </p:nvSpPr>
        <p:spPr>
          <a:xfrm>
            <a:off x="817486" y="2276342"/>
            <a:ext cx="10802583" cy="347472"/>
          </a:xfrm>
          <a:prstGeom prst="rect">
            <a:avLst/>
          </a:prstGeom>
          <a:solidFill>
            <a:srgbClr val="4A6B8C"/>
          </a:solidFill>
          <a:ln w="12700">
            <a:solidFill>
              <a:srgbClr val="4A6B8C"/>
            </a:solidFill>
            <a:prstDash val="solid"/>
          </a:ln>
        </p:spPr>
        <p:txBody>
          <a:bodyPr/>
          <a:lstStyle/>
          <a:p>
            <a:endParaRPr lang="en-US"/>
          </a:p>
        </p:txBody>
      </p:sp>
      <p:sp>
        <p:nvSpPr>
          <p:cNvPr id="8" name="Text 7">
            <a:extLst>
              <a:ext uri="{FF2B5EF4-FFF2-40B4-BE49-F238E27FC236}">
                <a16:creationId xmlns:a16="http://schemas.microsoft.com/office/drawing/2014/main" id="{771FFB77-AB08-707A-5EA9-402BA6C5BFE9}"/>
              </a:ext>
            </a:extLst>
          </p:cNvPr>
          <p:cNvSpPr/>
          <p:nvPr/>
        </p:nvSpPr>
        <p:spPr>
          <a:xfrm>
            <a:off x="817487" y="2276342"/>
            <a:ext cx="8503920" cy="347472"/>
          </a:xfrm>
          <a:prstGeom prst="rect">
            <a:avLst/>
          </a:prstGeom>
          <a:noFill/>
          <a:ln/>
        </p:spPr>
        <p:txBody>
          <a:bodyPr wrap="square" lIns="101600" tIns="101600" rIns="101600" bIns="101600" rtlCol="0" anchor="ctr"/>
          <a:lstStyle/>
          <a:p>
            <a:r>
              <a:rPr lang="en-US" sz="1400" b="1">
                <a:solidFill>
                  <a:srgbClr val="FFFFFF"/>
                </a:solidFill>
                <a:latin typeface="Calibri" pitchFamily="34" charset="0"/>
                <a:ea typeface="Calibri" pitchFamily="34" charset="-122"/>
                <a:cs typeface="Calibri" pitchFamily="34" charset="-120"/>
              </a:rPr>
              <a:t>Observe</a:t>
            </a:r>
            <a:endParaRPr lang="en-US" sz="1400"/>
          </a:p>
        </p:txBody>
      </p:sp>
      <p:sp>
        <p:nvSpPr>
          <p:cNvPr id="9" name="Text 8">
            <a:extLst>
              <a:ext uri="{FF2B5EF4-FFF2-40B4-BE49-F238E27FC236}">
                <a16:creationId xmlns:a16="http://schemas.microsoft.com/office/drawing/2014/main" id="{B59435D5-16B2-9E02-5524-842CF8CF86B5}"/>
              </a:ext>
            </a:extLst>
          </p:cNvPr>
          <p:cNvSpPr/>
          <p:nvPr/>
        </p:nvSpPr>
        <p:spPr>
          <a:xfrm>
            <a:off x="817487" y="2660390"/>
            <a:ext cx="10802582" cy="1017758"/>
          </a:xfrm>
          <a:prstGeom prst="rect">
            <a:avLst/>
          </a:prstGeom>
          <a:noFill/>
          <a:ln/>
        </p:spPr>
        <p:txBody>
          <a:bodyPr wrap="square" lIns="50800" tIns="50800" rIns="50800" bIns="50800" rtlCol="0" anchor="t"/>
          <a:lstStyle/>
          <a:p>
            <a:pPr algn="just"/>
            <a:r>
              <a:rPr lang="en-US" sz="1400">
                <a:solidFill>
                  <a:srgbClr val="00153C"/>
                </a:solidFill>
                <a:latin typeface="Calibri" pitchFamily="34" charset="0"/>
                <a:ea typeface="Calibri" pitchFamily="34" charset="-122"/>
                <a:cs typeface="Calibri" pitchFamily="34" charset="-120"/>
              </a:rPr>
              <a:t>Look for one active change initiative in your organization (or a recent past one). Come to Module 2 prepared to answer:</a:t>
            </a:r>
          </a:p>
          <a:p>
            <a:pPr marL="285750" indent="-285750" algn="just">
              <a:buFont typeface="Arial" panose="020B0604020202020204" pitchFamily="34" charset="0"/>
              <a:buChar char="•"/>
            </a:pPr>
            <a:r>
              <a:rPr lang="en-US" sz="1400">
                <a:solidFill>
                  <a:srgbClr val="00153C"/>
                </a:solidFill>
                <a:latin typeface="Calibri" pitchFamily="34" charset="0"/>
                <a:ea typeface="Calibri" pitchFamily="34" charset="-122"/>
                <a:cs typeface="Calibri" pitchFamily="34" charset="-120"/>
              </a:rPr>
              <a:t>Who is affected, and how?</a:t>
            </a:r>
          </a:p>
          <a:p>
            <a:pPr marL="285750" indent="-285750" algn="just">
              <a:buFont typeface="Arial" panose="020B0604020202020204" pitchFamily="34" charset="0"/>
              <a:buChar char="•"/>
            </a:pPr>
            <a:r>
              <a:rPr lang="en-US" sz="1400">
                <a:solidFill>
                  <a:srgbClr val="00153C"/>
                </a:solidFill>
                <a:latin typeface="Calibri" pitchFamily="34" charset="0"/>
                <a:ea typeface="Calibri" pitchFamily="34" charset="-122"/>
                <a:cs typeface="Calibri" pitchFamily="34" charset="-120"/>
              </a:rPr>
              <a:t>How much advance notice did impacted groups receive?</a:t>
            </a:r>
          </a:p>
          <a:p>
            <a:pPr marL="285750" indent="-285750" algn="just">
              <a:buFont typeface="Arial" panose="020B0604020202020204" pitchFamily="34" charset="0"/>
              <a:buChar char="•"/>
            </a:pPr>
            <a:r>
              <a:rPr lang="en-US" sz="1400">
                <a:solidFill>
                  <a:srgbClr val="00153C"/>
                </a:solidFill>
                <a:latin typeface="Calibri" pitchFamily="34" charset="0"/>
                <a:ea typeface="Calibri" pitchFamily="34" charset="-122"/>
                <a:cs typeface="Calibri" pitchFamily="34" charset="-120"/>
              </a:rPr>
              <a:t>What evidence of readiness planning (if any) can you identify?</a:t>
            </a:r>
            <a:endParaRPr lang="en-US" sz="1400"/>
          </a:p>
        </p:txBody>
      </p:sp>
      <p:sp>
        <p:nvSpPr>
          <p:cNvPr id="10" name="Shape 6">
            <a:extLst>
              <a:ext uri="{FF2B5EF4-FFF2-40B4-BE49-F238E27FC236}">
                <a16:creationId xmlns:a16="http://schemas.microsoft.com/office/drawing/2014/main" id="{C461842B-15AC-8523-A818-58C6C3BD18D6}"/>
              </a:ext>
            </a:extLst>
          </p:cNvPr>
          <p:cNvSpPr/>
          <p:nvPr/>
        </p:nvSpPr>
        <p:spPr>
          <a:xfrm>
            <a:off x="817486" y="3725308"/>
            <a:ext cx="10802583" cy="347472"/>
          </a:xfrm>
          <a:prstGeom prst="rect">
            <a:avLst/>
          </a:prstGeom>
          <a:solidFill>
            <a:srgbClr val="4A6B8C"/>
          </a:solidFill>
          <a:ln w="12700">
            <a:solidFill>
              <a:srgbClr val="4A6B8C"/>
            </a:solidFill>
            <a:prstDash val="solid"/>
          </a:ln>
        </p:spPr>
        <p:txBody>
          <a:bodyPr/>
          <a:lstStyle/>
          <a:p>
            <a:endParaRPr lang="en-US"/>
          </a:p>
        </p:txBody>
      </p:sp>
      <p:sp>
        <p:nvSpPr>
          <p:cNvPr id="11" name="Text 7">
            <a:extLst>
              <a:ext uri="{FF2B5EF4-FFF2-40B4-BE49-F238E27FC236}">
                <a16:creationId xmlns:a16="http://schemas.microsoft.com/office/drawing/2014/main" id="{14B0168B-39BB-D141-8B09-AC553F23E273}"/>
              </a:ext>
            </a:extLst>
          </p:cNvPr>
          <p:cNvSpPr/>
          <p:nvPr/>
        </p:nvSpPr>
        <p:spPr>
          <a:xfrm>
            <a:off x="817487" y="3725308"/>
            <a:ext cx="8503920" cy="347472"/>
          </a:xfrm>
          <a:prstGeom prst="rect">
            <a:avLst/>
          </a:prstGeom>
          <a:noFill/>
          <a:ln/>
        </p:spPr>
        <p:txBody>
          <a:bodyPr wrap="square" lIns="101600" tIns="101600" rIns="101600" bIns="101600" rtlCol="0" anchor="ctr"/>
          <a:lstStyle/>
          <a:p>
            <a:r>
              <a:rPr lang="en-US" sz="1400" b="1">
                <a:solidFill>
                  <a:srgbClr val="FFFFFF"/>
                </a:solidFill>
                <a:latin typeface="Calibri" pitchFamily="34" charset="0"/>
                <a:ea typeface="Calibri" pitchFamily="34" charset="-122"/>
                <a:cs typeface="Calibri" pitchFamily="34" charset="-120"/>
              </a:rPr>
              <a:t>Checklist</a:t>
            </a:r>
            <a:endParaRPr lang="en-US" sz="1400"/>
          </a:p>
        </p:txBody>
      </p:sp>
      <p:sp>
        <p:nvSpPr>
          <p:cNvPr id="12" name="Text 8">
            <a:extLst>
              <a:ext uri="{FF2B5EF4-FFF2-40B4-BE49-F238E27FC236}">
                <a16:creationId xmlns:a16="http://schemas.microsoft.com/office/drawing/2014/main" id="{9851A0CF-42F8-1DD4-7815-8072040DD42D}"/>
              </a:ext>
            </a:extLst>
          </p:cNvPr>
          <p:cNvSpPr/>
          <p:nvPr/>
        </p:nvSpPr>
        <p:spPr>
          <a:xfrm>
            <a:off x="817487" y="4109356"/>
            <a:ext cx="10802582" cy="1017758"/>
          </a:xfrm>
          <a:prstGeom prst="rect">
            <a:avLst/>
          </a:prstGeom>
          <a:noFill/>
          <a:ln/>
        </p:spPr>
        <p:txBody>
          <a:bodyPr wrap="square" lIns="50800" tIns="50800" rIns="50800" bIns="50800" rtlCol="0" anchor="t"/>
          <a:lstStyle/>
          <a:p>
            <a:pPr marL="285750" indent="-285750" algn="just">
              <a:buFont typeface="Arial" panose="020B0604020202020204" pitchFamily="34" charset="0"/>
              <a:buChar char="•"/>
            </a:pPr>
            <a:r>
              <a:rPr lang="en-US" sz="1400">
                <a:solidFill>
                  <a:srgbClr val="00153C"/>
                </a:solidFill>
                <a:latin typeface="Calibri" pitchFamily="34" charset="0"/>
                <a:ea typeface="Calibri" pitchFamily="34" charset="-122"/>
                <a:cs typeface="Calibri" pitchFamily="34" charset="-120"/>
              </a:rPr>
              <a:t>I can explain the difference between change and transition without notes</a:t>
            </a:r>
          </a:p>
          <a:p>
            <a:pPr marL="285750" indent="-285750" algn="just">
              <a:buFont typeface="Arial" panose="020B0604020202020204" pitchFamily="34" charset="0"/>
              <a:buChar char="•"/>
            </a:pPr>
            <a:r>
              <a:rPr lang="en-US" sz="1400">
                <a:solidFill>
                  <a:srgbClr val="00153C"/>
                </a:solidFill>
                <a:latin typeface="Calibri" pitchFamily="34" charset="0"/>
                <a:ea typeface="Calibri" pitchFamily="34" charset="-122"/>
                <a:cs typeface="Calibri" pitchFamily="34" charset="-120"/>
              </a:rPr>
              <a:t>I can name and briefly describe all five ACMP Process Groups</a:t>
            </a:r>
          </a:p>
          <a:p>
            <a:pPr marL="285750" indent="-285750" algn="just">
              <a:buFont typeface="Arial" panose="020B0604020202020204" pitchFamily="34" charset="0"/>
              <a:buChar char="•"/>
            </a:pPr>
            <a:r>
              <a:rPr lang="en-US" sz="1400">
                <a:solidFill>
                  <a:srgbClr val="00153C"/>
                </a:solidFill>
                <a:latin typeface="Calibri" pitchFamily="34" charset="0"/>
                <a:ea typeface="Calibri" pitchFamily="34" charset="-122"/>
                <a:cs typeface="Calibri" pitchFamily="34" charset="-120"/>
              </a:rPr>
              <a:t>I can articulate at least three reasons change initiatives fail</a:t>
            </a:r>
          </a:p>
          <a:p>
            <a:pPr marL="285750" indent="-285750" algn="just">
              <a:buFont typeface="Arial" panose="020B0604020202020204" pitchFamily="34" charset="0"/>
              <a:buChar char="•"/>
            </a:pPr>
            <a:r>
              <a:rPr lang="en-US" sz="1400">
                <a:solidFill>
                  <a:srgbClr val="00153C"/>
                </a:solidFill>
                <a:latin typeface="Calibri" pitchFamily="34" charset="0"/>
                <a:ea typeface="Calibri" pitchFamily="34" charset="-122"/>
                <a:cs typeface="Calibri" pitchFamily="34" charset="-120"/>
              </a:rPr>
              <a:t>I have identified a real change initiative to use as my Module 2 case example</a:t>
            </a:r>
            <a:endParaRPr lang="en-US" sz="1400"/>
          </a:p>
        </p:txBody>
      </p:sp>
    </p:spTree>
    <p:extLst>
      <p:ext uri="{BB962C8B-B14F-4D97-AF65-F5344CB8AC3E}">
        <p14:creationId xmlns:p14="http://schemas.microsoft.com/office/powerpoint/2010/main" val="1823411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E3058-2C47-CE3E-E4F9-22D2E623852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A981DBA-5C22-BC24-8B9E-4A2D40250D21}"/>
              </a:ext>
            </a:extLst>
          </p:cNvPr>
          <p:cNvSpPr txBox="1">
            <a:spLocks/>
          </p:cNvSpPr>
          <p:nvPr/>
        </p:nvSpPr>
        <p:spPr>
          <a:xfrm>
            <a:off x="817488" y="546920"/>
            <a:ext cx="7381289" cy="369332"/>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200" b="0" kern="1200" cap="none" baseline="0">
                <a:solidFill>
                  <a:srgbClr val="009CDE"/>
                </a:solidFill>
                <a:latin typeface="+mj-lt"/>
                <a:ea typeface="+mj-ea"/>
                <a:cs typeface="+mj-cs"/>
              </a:defRPr>
            </a:lvl1pPr>
          </a:lstStyle>
          <a:p>
            <a:r>
              <a:rPr lang="en-US" sz="2400" b="1">
                <a:solidFill>
                  <a:schemeClr val="accent1"/>
                </a:solidFill>
                <a:latin typeface="Calibri"/>
                <a:ea typeface="Calibri"/>
                <a:cs typeface="Calibri"/>
              </a:rPr>
              <a:t>Pre-Work for Module 2</a:t>
            </a:r>
          </a:p>
        </p:txBody>
      </p:sp>
      <p:sp>
        <p:nvSpPr>
          <p:cNvPr id="6" name="Text 5">
            <a:extLst>
              <a:ext uri="{FF2B5EF4-FFF2-40B4-BE49-F238E27FC236}">
                <a16:creationId xmlns:a16="http://schemas.microsoft.com/office/drawing/2014/main" id="{D864AAB5-35C3-EE0F-5E3B-01F9A9CFEA0F}"/>
              </a:ext>
            </a:extLst>
          </p:cNvPr>
          <p:cNvSpPr/>
          <p:nvPr/>
        </p:nvSpPr>
        <p:spPr>
          <a:xfrm>
            <a:off x="817486" y="963412"/>
            <a:ext cx="10802582" cy="653740"/>
          </a:xfrm>
          <a:prstGeom prst="rect">
            <a:avLst/>
          </a:prstGeom>
          <a:noFill/>
          <a:ln/>
        </p:spPr>
        <p:txBody>
          <a:bodyPr wrap="square" lIns="50800" tIns="50800" rIns="50800" bIns="50800" rtlCol="0" anchor="t"/>
          <a:lstStyle/>
          <a:p>
            <a:pPr algn="just"/>
            <a:r>
              <a:rPr lang="en-US" sz="1400">
                <a:solidFill>
                  <a:srgbClr val="00153C"/>
                </a:solidFill>
                <a:latin typeface="Calibri"/>
                <a:ea typeface="Calibri"/>
                <a:cs typeface="Calibri"/>
              </a:rPr>
              <a:t>Coming Up: Change Impact Assessment &amp; Organizational Readiness. Module 2 is where assessment work begins. To get the most from it:</a:t>
            </a:r>
            <a:endParaRPr lang="en-US" sz="1400">
              <a:latin typeface="Calibri"/>
              <a:ea typeface="Calibri"/>
              <a:cs typeface="Calibri"/>
            </a:endParaRPr>
          </a:p>
        </p:txBody>
      </p:sp>
      <p:sp>
        <p:nvSpPr>
          <p:cNvPr id="7" name="Shape 6">
            <a:extLst>
              <a:ext uri="{FF2B5EF4-FFF2-40B4-BE49-F238E27FC236}">
                <a16:creationId xmlns:a16="http://schemas.microsoft.com/office/drawing/2014/main" id="{8EADB4AC-ED45-0EF5-FE2C-16BA820C976A}"/>
              </a:ext>
            </a:extLst>
          </p:cNvPr>
          <p:cNvSpPr/>
          <p:nvPr/>
        </p:nvSpPr>
        <p:spPr>
          <a:xfrm>
            <a:off x="817485" y="1604311"/>
            <a:ext cx="10802583" cy="347472"/>
          </a:xfrm>
          <a:prstGeom prst="rect">
            <a:avLst/>
          </a:prstGeom>
          <a:solidFill>
            <a:srgbClr val="4A6B8C"/>
          </a:solidFill>
          <a:ln w="12700">
            <a:solidFill>
              <a:srgbClr val="4A6B8C"/>
            </a:solidFill>
            <a:prstDash val="solid"/>
          </a:ln>
        </p:spPr>
        <p:txBody>
          <a:bodyPr/>
          <a:lstStyle/>
          <a:p>
            <a:endParaRPr lang="en-US"/>
          </a:p>
        </p:txBody>
      </p:sp>
      <p:sp>
        <p:nvSpPr>
          <p:cNvPr id="8" name="Text 7">
            <a:extLst>
              <a:ext uri="{FF2B5EF4-FFF2-40B4-BE49-F238E27FC236}">
                <a16:creationId xmlns:a16="http://schemas.microsoft.com/office/drawing/2014/main" id="{D4A57D61-73AC-B2B9-71E2-426A1DBAD842}"/>
              </a:ext>
            </a:extLst>
          </p:cNvPr>
          <p:cNvSpPr/>
          <p:nvPr/>
        </p:nvSpPr>
        <p:spPr>
          <a:xfrm>
            <a:off x="817486" y="1604311"/>
            <a:ext cx="8503920" cy="347472"/>
          </a:xfrm>
          <a:prstGeom prst="rect">
            <a:avLst/>
          </a:prstGeom>
          <a:noFill/>
          <a:ln/>
        </p:spPr>
        <p:txBody>
          <a:bodyPr wrap="square" lIns="101600" tIns="101600" rIns="101600" bIns="101600" rtlCol="0" anchor="ctr"/>
          <a:lstStyle/>
          <a:p>
            <a:r>
              <a:rPr lang="en-US" sz="1400" b="1">
                <a:solidFill>
                  <a:srgbClr val="FFFFFF"/>
                </a:solidFill>
                <a:latin typeface="Calibri" pitchFamily="34" charset="0"/>
                <a:ea typeface="Calibri" pitchFamily="34" charset="-122"/>
                <a:cs typeface="Calibri" pitchFamily="34" charset="-120"/>
              </a:rPr>
              <a:t>Think ahead of time about your case initiative:</a:t>
            </a:r>
            <a:endParaRPr lang="en-US" sz="1400"/>
          </a:p>
        </p:txBody>
      </p:sp>
      <p:sp>
        <p:nvSpPr>
          <p:cNvPr id="9" name="Text 8">
            <a:extLst>
              <a:ext uri="{FF2B5EF4-FFF2-40B4-BE49-F238E27FC236}">
                <a16:creationId xmlns:a16="http://schemas.microsoft.com/office/drawing/2014/main" id="{F2F4C55B-BF8E-4166-984E-DE659A301915}"/>
              </a:ext>
            </a:extLst>
          </p:cNvPr>
          <p:cNvSpPr/>
          <p:nvPr/>
        </p:nvSpPr>
        <p:spPr>
          <a:xfrm>
            <a:off x="817486" y="1988359"/>
            <a:ext cx="10802582" cy="1017758"/>
          </a:xfrm>
          <a:prstGeom prst="rect">
            <a:avLst/>
          </a:prstGeom>
          <a:noFill/>
          <a:ln/>
        </p:spPr>
        <p:txBody>
          <a:bodyPr wrap="square" lIns="50800" tIns="50800" rIns="50800" bIns="50800" rtlCol="0" anchor="t"/>
          <a:lstStyle/>
          <a:p>
            <a:pPr marL="285750" indent="-285750" algn="just">
              <a:buFont typeface="Arial" panose="020B0604020202020204" pitchFamily="34" charset="0"/>
              <a:buChar char="•"/>
            </a:pPr>
            <a:r>
              <a:rPr lang="en-US" sz="1400">
                <a:solidFill>
                  <a:srgbClr val="00153C"/>
                </a:solidFill>
                <a:latin typeface="Calibri" pitchFamily="34" charset="0"/>
                <a:ea typeface="Calibri" pitchFamily="34" charset="-122"/>
                <a:cs typeface="Calibri" pitchFamily="34" charset="-120"/>
              </a:rPr>
              <a:t>What groups of people are affected — and how deeply?</a:t>
            </a:r>
          </a:p>
          <a:p>
            <a:pPr marL="285750" indent="-285750" algn="just">
              <a:buFont typeface="Arial" panose="020B0604020202020204" pitchFamily="34" charset="0"/>
              <a:buChar char="•"/>
            </a:pPr>
            <a:r>
              <a:rPr lang="en-US" sz="1400">
                <a:solidFill>
                  <a:srgbClr val="00153C"/>
                </a:solidFill>
                <a:latin typeface="Calibri" pitchFamily="34" charset="0"/>
                <a:ea typeface="Calibri" pitchFamily="34" charset="-122"/>
                <a:cs typeface="Calibri" pitchFamily="34" charset="-120"/>
              </a:rPr>
              <a:t>What behaviors, skills, or processes will need to change?</a:t>
            </a:r>
          </a:p>
          <a:p>
            <a:pPr marL="285750" indent="-285750" algn="just">
              <a:buFont typeface="Arial" panose="020B0604020202020204" pitchFamily="34" charset="0"/>
              <a:buChar char="•"/>
            </a:pPr>
            <a:r>
              <a:rPr lang="en-US" sz="1400">
                <a:solidFill>
                  <a:srgbClr val="00153C"/>
                </a:solidFill>
                <a:latin typeface="Calibri" pitchFamily="34" charset="0"/>
                <a:ea typeface="Calibri" pitchFamily="34" charset="-122"/>
                <a:cs typeface="Calibri" pitchFamily="34" charset="-120"/>
              </a:rPr>
              <a:t>How change‑ready does the organization feel right now — on a scale of 1–10?</a:t>
            </a:r>
            <a:endParaRPr lang="en-US" sz="1400"/>
          </a:p>
        </p:txBody>
      </p:sp>
      <p:sp>
        <p:nvSpPr>
          <p:cNvPr id="10" name="Shape 6">
            <a:extLst>
              <a:ext uri="{FF2B5EF4-FFF2-40B4-BE49-F238E27FC236}">
                <a16:creationId xmlns:a16="http://schemas.microsoft.com/office/drawing/2014/main" id="{0FB77073-B6FC-F631-2F41-76B35126F82E}"/>
              </a:ext>
            </a:extLst>
          </p:cNvPr>
          <p:cNvSpPr/>
          <p:nvPr/>
        </p:nvSpPr>
        <p:spPr>
          <a:xfrm>
            <a:off x="817486" y="3725308"/>
            <a:ext cx="10802583" cy="347472"/>
          </a:xfrm>
          <a:prstGeom prst="rect">
            <a:avLst/>
          </a:prstGeom>
          <a:solidFill>
            <a:srgbClr val="4A6B8C"/>
          </a:solidFill>
          <a:ln w="12700">
            <a:solidFill>
              <a:srgbClr val="4A6B8C"/>
            </a:solidFill>
            <a:prstDash val="solid"/>
          </a:ln>
        </p:spPr>
        <p:txBody>
          <a:bodyPr/>
          <a:lstStyle/>
          <a:p>
            <a:endParaRPr lang="en-US"/>
          </a:p>
        </p:txBody>
      </p:sp>
      <p:sp>
        <p:nvSpPr>
          <p:cNvPr id="11" name="Text 7">
            <a:extLst>
              <a:ext uri="{FF2B5EF4-FFF2-40B4-BE49-F238E27FC236}">
                <a16:creationId xmlns:a16="http://schemas.microsoft.com/office/drawing/2014/main" id="{E4A648B7-2F87-BA58-3B72-8F01BC5957B6}"/>
              </a:ext>
            </a:extLst>
          </p:cNvPr>
          <p:cNvSpPr/>
          <p:nvPr/>
        </p:nvSpPr>
        <p:spPr>
          <a:xfrm>
            <a:off x="817487" y="3725308"/>
            <a:ext cx="8503920" cy="347472"/>
          </a:xfrm>
          <a:prstGeom prst="rect">
            <a:avLst/>
          </a:prstGeom>
          <a:noFill/>
          <a:ln/>
        </p:spPr>
        <p:txBody>
          <a:bodyPr wrap="square" lIns="101600" tIns="101600" rIns="101600" bIns="101600" rtlCol="0" anchor="ctr"/>
          <a:lstStyle/>
          <a:p>
            <a:r>
              <a:rPr lang="en-US" sz="1400" b="1">
                <a:solidFill>
                  <a:srgbClr val="FFFFFF"/>
                </a:solidFill>
                <a:latin typeface="Calibri" pitchFamily="34" charset="0"/>
                <a:ea typeface="Calibri" pitchFamily="34" charset="-122"/>
                <a:cs typeface="Calibri" pitchFamily="34" charset="-120"/>
              </a:rPr>
              <a:t>Preview question to bring to class:</a:t>
            </a:r>
            <a:endParaRPr lang="en-US" sz="1400"/>
          </a:p>
        </p:txBody>
      </p:sp>
      <p:sp>
        <p:nvSpPr>
          <p:cNvPr id="12" name="Text 8">
            <a:extLst>
              <a:ext uri="{FF2B5EF4-FFF2-40B4-BE49-F238E27FC236}">
                <a16:creationId xmlns:a16="http://schemas.microsoft.com/office/drawing/2014/main" id="{61775FB1-FD56-7DC2-83AA-6E2038C98AD8}"/>
              </a:ext>
            </a:extLst>
          </p:cNvPr>
          <p:cNvSpPr/>
          <p:nvPr/>
        </p:nvSpPr>
        <p:spPr>
          <a:xfrm>
            <a:off x="817487" y="4109356"/>
            <a:ext cx="10802582" cy="1017758"/>
          </a:xfrm>
          <a:prstGeom prst="rect">
            <a:avLst/>
          </a:prstGeom>
          <a:noFill/>
          <a:ln/>
        </p:spPr>
        <p:txBody>
          <a:bodyPr wrap="square" lIns="50800" tIns="50800" rIns="50800" bIns="50800" rtlCol="0" anchor="t"/>
          <a:lstStyle/>
          <a:p>
            <a:pPr algn="just"/>
            <a:r>
              <a:rPr lang="en-US" sz="1400" i="1">
                <a:solidFill>
                  <a:srgbClr val="00153C"/>
                </a:solidFill>
                <a:latin typeface="Calibri" pitchFamily="34" charset="0"/>
                <a:ea typeface="Calibri" pitchFamily="34" charset="-122"/>
                <a:cs typeface="Calibri" pitchFamily="34" charset="-120"/>
              </a:rPr>
              <a:t>If you had to guess today — what’s the single biggest readiness risk on your initiative?</a:t>
            </a:r>
          </a:p>
          <a:p>
            <a:pPr algn="just"/>
            <a:endParaRPr lang="en-US" sz="1400" i="1">
              <a:solidFill>
                <a:srgbClr val="00153C"/>
              </a:solidFill>
              <a:latin typeface="Calibri" pitchFamily="34" charset="0"/>
              <a:ea typeface="Calibri" pitchFamily="34" charset="-122"/>
              <a:cs typeface="Calibri" pitchFamily="34" charset="-120"/>
            </a:endParaRPr>
          </a:p>
          <a:p>
            <a:pPr algn="just"/>
            <a:r>
              <a:rPr lang="en-US" sz="1400"/>
              <a:t>There are no wrong answers. Module 2 will give you the framework to move from instinct to structured analysis.</a:t>
            </a:r>
          </a:p>
        </p:txBody>
      </p:sp>
    </p:spTree>
    <p:extLst>
      <p:ext uri="{BB962C8B-B14F-4D97-AF65-F5344CB8AC3E}">
        <p14:creationId xmlns:p14="http://schemas.microsoft.com/office/powerpoint/2010/main" val="903909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0E62B-5CB8-094C-EC26-12D7CC4E06DA}"/>
              </a:ext>
            </a:extLst>
          </p:cNvPr>
          <p:cNvSpPr>
            <a:spLocks noGrp="1"/>
          </p:cNvSpPr>
          <p:nvPr>
            <p:ph type="title"/>
          </p:nvPr>
        </p:nvSpPr>
        <p:spPr>
          <a:xfrm>
            <a:off x="5568696" y="1677834"/>
            <a:ext cx="5169552" cy="553998"/>
          </a:xfrm>
        </p:spPr>
        <p:txBody>
          <a:bodyPr/>
          <a:lstStyle/>
          <a:p>
            <a:r>
              <a:rPr lang="en-US"/>
              <a:t>Agenda</a:t>
            </a:r>
          </a:p>
        </p:txBody>
      </p:sp>
      <p:sp>
        <p:nvSpPr>
          <p:cNvPr id="3" name="Text Placeholder 2">
            <a:extLst>
              <a:ext uri="{FF2B5EF4-FFF2-40B4-BE49-F238E27FC236}">
                <a16:creationId xmlns:a16="http://schemas.microsoft.com/office/drawing/2014/main" id="{A0849DCC-9D5B-A21A-6E07-D8E8A52E8454}"/>
              </a:ext>
            </a:extLst>
          </p:cNvPr>
          <p:cNvSpPr>
            <a:spLocks noGrp="1"/>
          </p:cNvSpPr>
          <p:nvPr>
            <p:ph type="body" sz="quarter" idx="26"/>
          </p:nvPr>
        </p:nvSpPr>
        <p:spPr>
          <a:xfrm>
            <a:off x="5568696" y="2458122"/>
            <a:ext cx="5699939" cy="3951822"/>
          </a:xfrm>
        </p:spPr>
        <p:txBody>
          <a:bodyPr>
            <a:normAutofit lnSpcReduction="10000"/>
          </a:bodyPr>
          <a:lstStyle/>
          <a:p>
            <a:r>
              <a:rPr lang="en-US"/>
              <a:t>Instructor Introduction</a:t>
            </a:r>
          </a:p>
          <a:p>
            <a:r>
              <a:rPr lang="en-US"/>
              <a:t>Module Overview</a:t>
            </a:r>
          </a:p>
          <a:p>
            <a:r>
              <a:rPr lang="en-US"/>
              <a:t>What Is Organizational Change?</a:t>
            </a:r>
          </a:p>
          <a:p>
            <a:r>
              <a:rPr lang="en-US"/>
              <a:t>Change vs Transition</a:t>
            </a:r>
          </a:p>
          <a:p>
            <a:r>
              <a:rPr lang="en-US"/>
              <a:t>Why Change Initiatives Fail</a:t>
            </a:r>
          </a:p>
          <a:p>
            <a:r>
              <a:rPr lang="en-US"/>
              <a:t>Introduction to ACMP</a:t>
            </a:r>
          </a:p>
          <a:p>
            <a:r>
              <a:rPr lang="en-US"/>
              <a:t>Roles in Change Management</a:t>
            </a:r>
          </a:p>
          <a:p>
            <a:r>
              <a:rPr lang="en-US"/>
              <a:t>Key Terminology</a:t>
            </a:r>
          </a:p>
          <a:p>
            <a:r>
              <a:rPr lang="en-US"/>
              <a:t>Reflection Activity</a:t>
            </a:r>
          </a:p>
          <a:p>
            <a:r>
              <a:rPr lang="en-US"/>
              <a:t>Summary</a:t>
            </a:r>
          </a:p>
          <a:p>
            <a:r>
              <a:rPr lang="en-US"/>
              <a:t>Post‑Work</a:t>
            </a:r>
          </a:p>
          <a:p>
            <a:r>
              <a:rPr lang="en-US"/>
              <a:t>Pre‑Work for Module 2</a:t>
            </a:r>
          </a:p>
        </p:txBody>
      </p:sp>
    </p:spTree>
    <p:extLst>
      <p:ext uri="{BB962C8B-B14F-4D97-AF65-F5344CB8AC3E}">
        <p14:creationId xmlns:p14="http://schemas.microsoft.com/office/powerpoint/2010/main" val="4186248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AEB46C-B026-0674-5068-7FE7CD7F567E}"/>
              </a:ext>
            </a:extLst>
          </p:cNvPr>
          <p:cNvSpPr>
            <a:spLocks noGrp="1"/>
          </p:cNvSpPr>
          <p:nvPr>
            <p:ph type="body" sz="quarter" idx="10"/>
          </p:nvPr>
        </p:nvSpPr>
        <p:spPr/>
        <p:txBody>
          <a:bodyPr/>
          <a:lstStyle/>
          <a:p>
            <a:pPr marL="0" indent="0">
              <a:buNone/>
            </a:pPr>
            <a:r>
              <a:rPr lang="en-US"/>
              <a:t>Thank you</a:t>
            </a:r>
          </a:p>
        </p:txBody>
      </p:sp>
    </p:spTree>
    <p:extLst>
      <p:ext uri="{BB962C8B-B14F-4D97-AF65-F5344CB8AC3E}">
        <p14:creationId xmlns:p14="http://schemas.microsoft.com/office/powerpoint/2010/main" val="2926609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4983C-04AE-EC50-B713-1EC1A2B74B84}"/>
            </a:ext>
          </a:extLst>
        </p:cNvPr>
        <p:cNvGrpSpPr/>
        <p:nvPr/>
      </p:nvGrpSpPr>
      <p:grpSpPr>
        <a:xfrm>
          <a:off x="0" y="0"/>
          <a:ext cx="0" cy="0"/>
          <a:chOff x="0" y="0"/>
          <a:chExt cx="0" cy="0"/>
        </a:xfrm>
      </p:grpSpPr>
      <p:sp>
        <p:nvSpPr>
          <p:cNvPr id="27" name="Title 1">
            <a:extLst>
              <a:ext uri="{FF2B5EF4-FFF2-40B4-BE49-F238E27FC236}">
                <a16:creationId xmlns:a16="http://schemas.microsoft.com/office/drawing/2014/main" id="{BA70366D-035C-9587-3306-61815F2AFC02}"/>
              </a:ext>
            </a:extLst>
          </p:cNvPr>
          <p:cNvSpPr>
            <a:spLocks noGrp="1"/>
          </p:cNvSpPr>
          <p:nvPr>
            <p:ph type="title"/>
          </p:nvPr>
        </p:nvSpPr>
        <p:spPr>
          <a:xfrm>
            <a:off x="445213" y="743598"/>
            <a:ext cx="10972799" cy="492443"/>
          </a:xfrm>
        </p:spPr>
        <p:txBody>
          <a:bodyPr/>
          <a:lstStyle/>
          <a:p>
            <a:r>
              <a:rPr lang="en-US"/>
              <a:t>Critical Success Factors during Digital Transformation</a:t>
            </a:r>
          </a:p>
        </p:txBody>
      </p:sp>
      <p:sp>
        <p:nvSpPr>
          <p:cNvPr id="34" name="TextBox 33">
            <a:extLst>
              <a:ext uri="{FF2B5EF4-FFF2-40B4-BE49-F238E27FC236}">
                <a16:creationId xmlns:a16="http://schemas.microsoft.com/office/drawing/2014/main" id="{C72C8417-A9FE-4F89-612E-D447D5EA036E}"/>
              </a:ext>
            </a:extLst>
          </p:cNvPr>
          <p:cNvSpPr txBox="1"/>
          <p:nvPr/>
        </p:nvSpPr>
        <p:spPr>
          <a:xfrm>
            <a:off x="445212" y="1280444"/>
            <a:ext cx="10972799" cy="461665"/>
          </a:xfrm>
          <a:prstGeom prst="rect">
            <a:avLst/>
          </a:prstGeom>
          <a:noFill/>
        </p:spPr>
        <p:txBody>
          <a:bodyPr wrap="square" lIns="0" tIns="0" rIns="0" bIns="0">
            <a:spAutoFit/>
          </a:bodyPr>
          <a:lstStyle/>
          <a:p>
            <a:r>
              <a:rPr lang="en-US" sz="1500" noProof="0"/>
              <a:t>At RSM, we view challenges as </a:t>
            </a:r>
            <a:r>
              <a:rPr lang="en-US" sz="1500" b="1" noProof="0"/>
              <a:t>opportunities.</a:t>
            </a:r>
            <a:r>
              <a:rPr lang="en-US" sz="1500" noProof="0"/>
              <a:t> Outlined below, in no specific order, are </a:t>
            </a:r>
            <a:r>
              <a:rPr lang="en-US" sz="1500" b="1" noProof="0"/>
              <a:t>potential challenges </a:t>
            </a:r>
            <a:r>
              <a:rPr lang="en-US" sz="1500" noProof="0"/>
              <a:t>that may come up during the </a:t>
            </a:r>
            <a:r>
              <a:rPr lang="en-US" sz="1500" b="1" noProof="0"/>
              <a:t>digital transformation </a:t>
            </a:r>
            <a:r>
              <a:rPr lang="en-US" sz="1500" noProof="0"/>
              <a:t>and how we can collaboratively address them for a successful resolution. </a:t>
            </a:r>
          </a:p>
        </p:txBody>
      </p:sp>
      <p:sp>
        <p:nvSpPr>
          <p:cNvPr id="35" name="Rectangle 34">
            <a:extLst>
              <a:ext uri="{FF2B5EF4-FFF2-40B4-BE49-F238E27FC236}">
                <a16:creationId xmlns:a16="http://schemas.microsoft.com/office/drawing/2014/main" id="{2CD5E73E-6C00-5206-D212-CE91F55671D9}"/>
              </a:ext>
            </a:extLst>
          </p:cNvPr>
          <p:cNvSpPr/>
          <p:nvPr/>
        </p:nvSpPr>
        <p:spPr>
          <a:xfrm>
            <a:off x="445213" y="1873673"/>
            <a:ext cx="3528448" cy="1283752"/>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3DC0F89-0290-198C-BDF8-FADF16A858F9}"/>
              </a:ext>
            </a:extLst>
          </p:cNvPr>
          <p:cNvSpPr/>
          <p:nvPr/>
        </p:nvSpPr>
        <p:spPr>
          <a:xfrm>
            <a:off x="4167388" y="1873673"/>
            <a:ext cx="3528448" cy="1283752"/>
          </a:xfrm>
          <a:prstGeom prst="rect">
            <a:avLst/>
          </a:prstGeom>
          <a:no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B4D911A-C564-88C9-BD48-325ADC3DB196}"/>
              </a:ext>
            </a:extLst>
          </p:cNvPr>
          <p:cNvSpPr/>
          <p:nvPr/>
        </p:nvSpPr>
        <p:spPr>
          <a:xfrm>
            <a:off x="7889563" y="1873673"/>
            <a:ext cx="3528448" cy="1283752"/>
          </a:xfrm>
          <a:prstGeom prst="rect">
            <a:avLst/>
          </a:prstGeom>
          <a:noFill/>
          <a:ln w="95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Notched Right Arrow 4">
            <a:extLst>
              <a:ext uri="{FF2B5EF4-FFF2-40B4-BE49-F238E27FC236}">
                <a16:creationId xmlns:a16="http://schemas.microsoft.com/office/drawing/2014/main" id="{C9DC1C2B-75F2-F2B5-7648-5CE0097717F2}"/>
              </a:ext>
            </a:extLst>
          </p:cNvPr>
          <p:cNvSpPr/>
          <p:nvPr/>
        </p:nvSpPr>
        <p:spPr>
          <a:xfrm flipH="1">
            <a:off x="445213" y="1930845"/>
            <a:ext cx="432816" cy="362963"/>
          </a:xfrm>
          <a:custGeom>
            <a:avLst/>
            <a:gdLst/>
            <a:ahLst/>
            <a:cxnLst/>
            <a:rect l="l" t="t" r="r" b="b"/>
            <a:pathLst>
              <a:path w="1854200" h="914400">
                <a:moveTo>
                  <a:pt x="0" y="0"/>
                </a:moveTo>
                <a:lnTo>
                  <a:pt x="1854200" y="0"/>
                </a:lnTo>
                <a:lnTo>
                  <a:pt x="1854200" y="914400"/>
                </a:lnTo>
                <a:lnTo>
                  <a:pt x="0" y="914400"/>
                </a:lnTo>
                <a:lnTo>
                  <a:pt x="374648" y="457200"/>
                </a:lnTo>
                <a:close/>
              </a:path>
            </a:pathLst>
          </a:custGeom>
          <a:solidFill>
            <a:srgbClr val="009CDE"/>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200">
              <a:solidFill>
                <a:srgbClr val="63666A"/>
              </a:solidFill>
              <a:latin typeface="+mj-lt"/>
            </a:endParaRPr>
          </a:p>
        </p:txBody>
      </p:sp>
      <p:sp>
        <p:nvSpPr>
          <p:cNvPr id="60" name="TextBox 59">
            <a:extLst>
              <a:ext uri="{FF2B5EF4-FFF2-40B4-BE49-F238E27FC236}">
                <a16:creationId xmlns:a16="http://schemas.microsoft.com/office/drawing/2014/main" id="{61D2289F-CA5D-E25C-AAB7-DB0A69904D4C}"/>
              </a:ext>
            </a:extLst>
          </p:cNvPr>
          <p:cNvSpPr txBox="1"/>
          <p:nvPr/>
        </p:nvSpPr>
        <p:spPr>
          <a:xfrm>
            <a:off x="445213" y="2351533"/>
            <a:ext cx="3528448" cy="738664"/>
          </a:xfrm>
          <a:prstGeom prst="rect">
            <a:avLst/>
          </a:prstGeom>
          <a:noFill/>
        </p:spPr>
        <p:txBody>
          <a:bodyPr wrap="square" rtlCol="0">
            <a:spAutoFit/>
          </a:bodyPr>
          <a:lstStyle/>
          <a:p>
            <a:r>
              <a:rPr lang="en-US" sz="1050">
                <a:solidFill>
                  <a:srgbClr val="63666A"/>
                </a:solidFill>
                <a:latin typeface="+mj-lt"/>
                <a:cs typeface="Calibri" panose="020F0502020204030204" pitchFamily="34" charset="0"/>
              </a:rPr>
              <a:t>Implement comprehensive change management strategies including regular communication, training programs, and involving employees in the transformation process to gain buy-in.</a:t>
            </a:r>
          </a:p>
        </p:txBody>
      </p:sp>
      <p:sp>
        <p:nvSpPr>
          <p:cNvPr id="61" name="TextBox 60">
            <a:extLst>
              <a:ext uri="{FF2B5EF4-FFF2-40B4-BE49-F238E27FC236}">
                <a16:creationId xmlns:a16="http://schemas.microsoft.com/office/drawing/2014/main" id="{0E443302-1474-D799-515E-E5A7B42F1B48}"/>
              </a:ext>
            </a:extLst>
          </p:cNvPr>
          <p:cNvSpPr txBox="1"/>
          <p:nvPr/>
        </p:nvSpPr>
        <p:spPr>
          <a:xfrm>
            <a:off x="4161292" y="2351533"/>
            <a:ext cx="3528448" cy="738664"/>
          </a:xfrm>
          <a:prstGeom prst="rect">
            <a:avLst/>
          </a:prstGeom>
          <a:noFill/>
        </p:spPr>
        <p:txBody>
          <a:bodyPr wrap="square" rtlCol="0">
            <a:spAutoFit/>
          </a:bodyPr>
          <a:lstStyle/>
          <a:p>
            <a:r>
              <a:rPr lang="en-US" sz="1050">
                <a:solidFill>
                  <a:srgbClr val="63666A"/>
                </a:solidFill>
                <a:latin typeface="+mj-lt"/>
                <a:cs typeface="Calibri" panose="020F0502020204030204" pitchFamily="34" charset="0"/>
              </a:rPr>
              <a:t>Invest in continuous learning and development programs to address potential insufficient digital literacy by offering training sessions, workshops and certifications to build necessary skills.</a:t>
            </a:r>
          </a:p>
        </p:txBody>
      </p:sp>
      <p:sp>
        <p:nvSpPr>
          <p:cNvPr id="62" name="Notched Right Arrow 4">
            <a:extLst>
              <a:ext uri="{FF2B5EF4-FFF2-40B4-BE49-F238E27FC236}">
                <a16:creationId xmlns:a16="http://schemas.microsoft.com/office/drawing/2014/main" id="{8D5866E5-8A15-AE65-6757-20801026B5BC}"/>
              </a:ext>
            </a:extLst>
          </p:cNvPr>
          <p:cNvSpPr/>
          <p:nvPr/>
        </p:nvSpPr>
        <p:spPr>
          <a:xfrm flipH="1">
            <a:off x="4161292" y="1930845"/>
            <a:ext cx="432816" cy="362963"/>
          </a:xfrm>
          <a:custGeom>
            <a:avLst/>
            <a:gdLst/>
            <a:ahLst/>
            <a:cxnLst/>
            <a:rect l="l" t="t" r="r" b="b"/>
            <a:pathLst>
              <a:path w="1854200" h="914400">
                <a:moveTo>
                  <a:pt x="0" y="0"/>
                </a:moveTo>
                <a:lnTo>
                  <a:pt x="1854200" y="0"/>
                </a:lnTo>
                <a:lnTo>
                  <a:pt x="1854200" y="914400"/>
                </a:lnTo>
                <a:lnTo>
                  <a:pt x="0" y="914400"/>
                </a:lnTo>
                <a:lnTo>
                  <a:pt x="374648" y="45720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200">
              <a:solidFill>
                <a:srgbClr val="63666A"/>
              </a:solidFill>
              <a:latin typeface="+mj-lt"/>
            </a:endParaRPr>
          </a:p>
        </p:txBody>
      </p:sp>
      <p:sp>
        <p:nvSpPr>
          <p:cNvPr id="63" name="Notched Right Arrow 4">
            <a:extLst>
              <a:ext uri="{FF2B5EF4-FFF2-40B4-BE49-F238E27FC236}">
                <a16:creationId xmlns:a16="http://schemas.microsoft.com/office/drawing/2014/main" id="{7882E2B6-9453-8B87-1728-95A19EA26EB8}"/>
              </a:ext>
            </a:extLst>
          </p:cNvPr>
          <p:cNvSpPr/>
          <p:nvPr/>
        </p:nvSpPr>
        <p:spPr>
          <a:xfrm flipH="1">
            <a:off x="7889563" y="1930845"/>
            <a:ext cx="432816" cy="362963"/>
          </a:xfrm>
          <a:custGeom>
            <a:avLst/>
            <a:gdLst/>
            <a:ahLst/>
            <a:cxnLst/>
            <a:rect l="l" t="t" r="r" b="b"/>
            <a:pathLst>
              <a:path w="1854200" h="914400">
                <a:moveTo>
                  <a:pt x="0" y="0"/>
                </a:moveTo>
                <a:lnTo>
                  <a:pt x="1854200" y="0"/>
                </a:lnTo>
                <a:lnTo>
                  <a:pt x="1854200" y="914400"/>
                </a:lnTo>
                <a:lnTo>
                  <a:pt x="0" y="914400"/>
                </a:lnTo>
                <a:lnTo>
                  <a:pt x="374648" y="45720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200">
              <a:solidFill>
                <a:srgbClr val="63666A"/>
              </a:solidFill>
              <a:latin typeface="+mj-lt"/>
            </a:endParaRPr>
          </a:p>
        </p:txBody>
      </p:sp>
      <p:sp>
        <p:nvSpPr>
          <p:cNvPr id="64" name="TextBox 63">
            <a:extLst>
              <a:ext uri="{FF2B5EF4-FFF2-40B4-BE49-F238E27FC236}">
                <a16:creationId xmlns:a16="http://schemas.microsoft.com/office/drawing/2014/main" id="{DD3303C5-A60F-1860-3CB8-A7C145C787EC}"/>
              </a:ext>
            </a:extLst>
          </p:cNvPr>
          <p:cNvSpPr txBox="1"/>
          <p:nvPr/>
        </p:nvSpPr>
        <p:spPr>
          <a:xfrm>
            <a:off x="7889565" y="2351533"/>
            <a:ext cx="3528448" cy="738664"/>
          </a:xfrm>
          <a:prstGeom prst="rect">
            <a:avLst/>
          </a:prstGeom>
          <a:noFill/>
        </p:spPr>
        <p:txBody>
          <a:bodyPr wrap="square" rtlCol="0">
            <a:spAutoFit/>
          </a:bodyPr>
          <a:lstStyle/>
          <a:p>
            <a:r>
              <a:rPr lang="en-US" sz="1050">
                <a:solidFill>
                  <a:srgbClr val="63666A"/>
                </a:solidFill>
                <a:latin typeface="+mj-lt"/>
                <a:cs typeface="Calibri" panose="020F0502020204030204" pitchFamily="34" charset="0"/>
              </a:rPr>
              <a:t>Implement robust cybersecurity measures to decrease the risk of data breaches and non-compliance with regulations, conduct regular audits and training exercises.</a:t>
            </a:r>
          </a:p>
        </p:txBody>
      </p:sp>
      <p:sp>
        <p:nvSpPr>
          <p:cNvPr id="65" name="TextBox 64">
            <a:extLst>
              <a:ext uri="{FF2B5EF4-FFF2-40B4-BE49-F238E27FC236}">
                <a16:creationId xmlns:a16="http://schemas.microsoft.com/office/drawing/2014/main" id="{092A6600-7DF8-EDB0-D8B9-6AAAB59C0E0A}"/>
              </a:ext>
            </a:extLst>
          </p:cNvPr>
          <p:cNvSpPr txBox="1"/>
          <p:nvPr/>
        </p:nvSpPr>
        <p:spPr>
          <a:xfrm>
            <a:off x="882228" y="1952946"/>
            <a:ext cx="2827020" cy="307777"/>
          </a:xfrm>
          <a:prstGeom prst="rect">
            <a:avLst/>
          </a:prstGeom>
          <a:noFill/>
        </p:spPr>
        <p:txBody>
          <a:bodyPr wrap="square" rtlCol="0">
            <a:spAutoFit/>
          </a:bodyPr>
          <a:lstStyle/>
          <a:p>
            <a:r>
              <a:rPr lang="en-US" sz="1400" kern="1200">
                <a:solidFill>
                  <a:schemeClr val="accent1"/>
                </a:solidFill>
                <a:latin typeface="+mj-lt"/>
                <a:ea typeface="+mn-ea"/>
                <a:cs typeface="Calibri" panose="020F0502020204030204" pitchFamily="34" charset="0"/>
              </a:rPr>
              <a:t>Resistance to Change</a:t>
            </a:r>
          </a:p>
        </p:txBody>
      </p:sp>
      <p:sp>
        <p:nvSpPr>
          <p:cNvPr id="66" name="TextBox 65">
            <a:extLst>
              <a:ext uri="{FF2B5EF4-FFF2-40B4-BE49-F238E27FC236}">
                <a16:creationId xmlns:a16="http://schemas.microsoft.com/office/drawing/2014/main" id="{62625495-4D30-D5C2-DB0B-822FBD2732B2}"/>
              </a:ext>
            </a:extLst>
          </p:cNvPr>
          <p:cNvSpPr txBox="1"/>
          <p:nvPr/>
        </p:nvSpPr>
        <p:spPr>
          <a:xfrm>
            <a:off x="4594108" y="1952946"/>
            <a:ext cx="2827020" cy="307777"/>
          </a:xfrm>
          <a:prstGeom prst="rect">
            <a:avLst/>
          </a:prstGeom>
          <a:noFill/>
        </p:spPr>
        <p:txBody>
          <a:bodyPr wrap="square" rtlCol="0">
            <a:spAutoFit/>
          </a:bodyPr>
          <a:lstStyle/>
          <a:p>
            <a:r>
              <a:rPr lang="en-US" sz="1400" kern="1200">
                <a:solidFill>
                  <a:schemeClr val="accent2"/>
                </a:solidFill>
                <a:latin typeface="+mj-lt"/>
                <a:ea typeface="+mn-ea"/>
                <a:cs typeface="Calibri" panose="020F0502020204030204" pitchFamily="34" charset="0"/>
              </a:rPr>
              <a:t>Lack of Digital Skills</a:t>
            </a:r>
          </a:p>
        </p:txBody>
      </p:sp>
      <p:sp>
        <p:nvSpPr>
          <p:cNvPr id="67" name="TextBox 66">
            <a:extLst>
              <a:ext uri="{FF2B5EF4-FFF2-40B4-BE49-F238E27FC236}">
                <a16:creationId xmlns:a16="http://schemas.microsoft.com/office/drawing/2014/main" id="{30C0F3A8-1493-A989-DFEA-681E797A0F3E}"/>
              </a:ext>
            </a:extLst>
          </p:cNvPr>
          <p:cNvSpPr txBox="1"/>
          <p:nvPr/>
        </p:nvSpPr>
        <p:spPr>
          <a:xfrm>
            <a:off x="8322379" y="1952946"/>
            <a:ext cx="2827020" cy="307777"/>
          </a:xfrm>
          <a:prstGeom prst="rect">
            <a:avLst/>
          </a:prstGeom>
          <a:noFill/>
        </p:spPr>
        <p:txBody>
          <a:bodyPr wrap="square" rtlCol="0">
            <a:spAutoFit/>
          </a:bodyPr>
          <a:lstStyle/>
          <a:p>
            <a:r>
              <a:rPr lang="en-US" sz="1400" kern="1200">
                <a:solidFill>
                  <a:schemeClr val="accent4"/>
                </a:solidFill>
                <a:latin typeface="+mj-lt"/>
                <a:ea typeface="+mn-ea"/>
                <a:cs typeface="Calibri" panose="020F0502020204030204" pitchFamily="34" charset="0"/>
              </a:rPr>
              <a:t>Data security and privacy </a:t>
            </a:r>
          </a:p>
        </p:txBody>
      </p:sp>
      <p:grpSp>
        <p:nvGrpSpPr>
          <p:cNvPr id="68" name="Group 67">
            <a:extLst>
              <a:ext uri="{FF2B5EF4-FFF2-40B4-BE49-F238E27FC236}">
                <a16:creationId xmlns:a16="http://schemas.microsoft.com/office/drawing/2014/main" id="{7725ABC6-0F41-3A6C-F980-CA2F5151F2FD}"/>
              </a:ext>
            </a:extLst>
          </p:cNvPr>
          <p:cNvGrpSpPr/>
          <p:nvPr/>
        </p:nvGrpSpPr>
        <p:grpSpPr>
          <a:xfrm>
            <a:off x="445213" y="3289963"/>
            <a:ext cx="10972800" cy="1283752"/>
            <a:chOff x="609600" y="3370726"/>
            <a:chExt cx="10972800" cy="1283752"/>
          </a:xfrm>
        </p:grpSpPr>
        <p:sp>
          <p:nvSpPr>
            <p:cNvPr id="69" name="Rectangle 68">
              <a:extLst>
                <a:ext uri="{FF2B5EF4-FFF2-40B4-BE49-F238E27FC236}">
                  <a16:creationId xmlns:a16="http://schemas.microsoft.com/office/drawing/2014/main" id="{8F7096E8-D92B-23AD-BE39-4DF8C0A6C8CC}"/>
                </a:ext>
              </a:extLst>
            </p:cNvPr>
            <p:cNvSpPr/>
            <p:nvPr/>
          </p:nvSpPr>
          <p:spPr>
            <a:xfrm>
              <a:off x="609600" y="3370726"/>
              <a:ext cx="3528448" cy="1283752"/>
            </a:xfrm>
            <a:prstGeom prst="rect">
              <a:avLst/>
            </a:prstGeom>
            <a:noFill/>
            <a:ln w="95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6A617F0-B9BB-2AE4-6B66-7CAAD1273821}"/>
                </a:ext>
              </a:extLst>
            </p:cNvPr>
            <p:cNvSpPr/>
            <p:nvPr/>
          </p:nvSpPr>
          <p:spPr>
            <a:xfrm>
              <a:off x="4331775" y="3370726"/>
              <a:ext cx="3528448" cy="1283752"/>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EB4F4059-1176-6962-700B-082D27BE24D1}"/>
                </a:ext>
              </a:extLst>
            </p:cNvPr>
            <p:cNvSpPr/>
            <p:nvPr/>
          </p:nvSpPr>
          <p:spPr>
            <a:xfrm>
              <a:off x="8053950" y="3370726"/>
              <a:ext cx="3528448" cy="1283752"/>
            </a:xfrm>
            <a:prstGeom prst="rect">
              <a:avLst/>
            </a:prstGeom>
            <a:no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Notched Right Arrow 4">
              <a:extLst>
                <a:ext uri="{FF2B5EF4-FFF2-40B4-BE49-F238E27FC236}">
                  <a16:creationId xmlns:a16="http://schemas.microsoft.com/office/drawing/2014/main" id="{13600B37-9C75-CF37-1D4E-00F92F06231A}"/>
                </a:ext>
              </a:extLst>
            </p:cNvPr>
            <p:cNvSpPr/>
            <p:nvPr/>
          </p:nvSpPr>
          <p:spPr>
            <a:xfrm flipH="1">
              <a:off x="609600" y="3417537"/>
              <a:ext cx="432816" cy="362963"/>
            </a:xfrm>
            <a:custGeom>
              <a:avLst/>
              <a:gdLst/>
              <a:ahLst/>
              <a:cxnLst/>
              <a:rect l="l" t="t" r="r" b="b"/>
              <a:pathLst>
                <a:path w="1854200" h="914400">
                  <a:moveTo>
                    <a:pt x="0" y="0"/>
                  </a:moveTo>
                  <a:lnTo>
                    <a:pt x="1854200" y="0"/>
                  </a:lnTo>
                  <a:lnTo>
                    <a:pt x="1854200" y="914400"/>
                  </a:lnTo>
                  <a:lnTo>
                    <a:pt x="0" y="914400"/>
                  </a:lnTo>
                  <a:lnTo>
                    <a:pt x="374648" y="45720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200">
                <a:solidFill>
                  <a:srgbClr val="63666A"/>
                </a:solidFill>
                <a:latin typeface="+mj-lt"/>
              </a:endParaRPr>
            </a:p>
          </p:txBody>
        </p:sp>
        <p:sp>
          <p:nvSpPr>
            <p:cNvPr id="82" name="TextBox 81">
              <a:extLst>
                <a:ext uri="{FF2B5EF4-FFF2-40B4-BE49-F238E27FC236}">
                  <a16:creationId xmlns:a16="http://schemas.microsoft.com/office/drawing/2014/main" id="{685C48C1-6E0C-DFE4-DB93-6BF62CB3AA0A}"/>
                </a:ext>
              </a:extLst>
            </p:cNvPr>
            <p:cNvSpPr txBox="1"/>
            <p:nvPr/>
          </p:nvSpPr>
          <p:spPr>
            <a:xfrm>
              <a:off x="609600" y="3838225"/>
              <a:ext cx="3528448" cy="738664"/>
            </a:xfrm>
            <a:prstGeom prst="rect">
              <a:avLst/>
            </a:prstGeom>
            <a:noFill/>
          </p:spPr>
          <p:txBody>
            <a:bodyPr wrap="square" rtlCol="0">
              <a:spAutoFit/>
            </a:bodyPr>
            <a:lstStyle/>
            <a:p>
              <a:r>
                <a:rPr lang="en-US" sz="1050">
                  <a:solidFill>
                    <a:srgbClr val="63666A"/>
                  </a:solidFill>
                  <a:latin typeface="+mj-lt"/>
                  <a:cs typeface="Calibri" panose="020F0502020204030204" pitchFamily="34" charset="0"/>
                </a:rPr>
                <a:t>There can be difficulty integrating new technologies with existing legacy systems, develop a phased integration plan, leveraging APSs and middleware, consider modernizing legacy systems incrementally.</a:t>
              </a:r>
            </a:p>
          </p:txBody>
        </p:sp>
        <p:sp>
          <p:nvSpPr>
            <p:cNvPr id="83" name="TextBox 82">
              <a:extLst>
                <a:ext uri="{FF2B5EF4-FFF2-40B4-BE49-F238E27FC236}">
                  <a16:creationId xmlns:a16="http://schemas.microsoft.com/office/drawing/2014/main" id="{97D81817-D344-5361-B1C8-540AFF07329F}"/>
                </a:ext>
              </a:extLst>
            </p:cNvPr>
            <p:cNvSpPr txBox="1"/>
            <p:nvPr/>
          </p:nvSpPr>
          <p:spPr>
            <a:xfrm>
              <a:off x="4325679" y="3838225"/>
              <a:ext cx="3528448" cy="738664"/>
            </a:xfrm>
            <a:prstGeom prst="rect">
              <a:avLst/>
            </a:prstGeom>
            <a:noFill/>
          </p:spPr>
          <p:txBody>
            <a:bodyPr wrap="square" rtlCol="0">
              <a:spAutoFit/>
            </a:bodyPr>
            <a:lstStyle/>
            <a:p>
              <a:r>
                <a:rPr lang="en-US" sz="1050">
                  <a:solidFill>
                    <a:srgbClr val="63666A"/>
                  </a:solidFill>
                  <a:latin typeface="+mj-lt"/>
                  <a:cs typeface="Calibri" panose="020F0502020204030204" pitchFamily="34" charset="0"/>
                </a:rPr>
                <a:t>Digital transformation can be expensive and budget constraints limit progress. Prioritize initiatives based on ROI, seek executive sponsorship and explore cost-effective solutions.</a:t>
              </a:r>
            </a:p>
          </p:txBody>
        </p:sp>
        <p:sp>
          <p:nvSpPr>
            <p:cNvPr id="84" name="Notched Right Arrow 4">
              <a:extLst>
                <a:ext uri="{FF2B5EF4-FFF2-40B4-BE49-F238E27FC236}">
                  <a16:creationId xmlns:a16="http://schemas.microsoft.com/office/drawing/2014/main" id="{0ABF801E-42A4-F4E0-07BA-CB0970F63C33}"/>
                </a:ext>
              </a:extLst>
            </p:cNvPr>
            <p:cNvSpPr/>
            <p:nvPr/>
          </p:nvSpPr>
          <p:spPr>
            <a:xfrm flipH="1">
              <a:off x="4325679" y="3417537"/>
              <a:ext cx="432816" cy="362963"/>
            </a:xfrm>
            <a:custGeom>
              <a:avLst/>
              <a:gdLst/>
              <a:ahLst/>
              <a:cxnLst/>
              <a:rect l="l" t="t" r="r" b="b"/>
              <a:pathLst>
                <a:path w="1854200" h="914400">
                  <a:moveTo>
                    <a:pt x="0" y="0"/>
                  </a:moveTo>
                  <a:lnTo>
                    <a:pt x="1854200" y="0"/>
                  </a:lnTo>
                  <a:lnTo>
                    <a:pt x="1854200" y="914400"/>
                  </a:lnTo>
                  <a:lnTo>
                    <a:pt x="0" y="914400"/>
                  </a:lnTo>
                  <a:lnTo>
                    <a:pt x="374648" y="4572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200">
                <a:solidFill>
                  <a:srgbClr val="63666A"/>
                </a:solidFill>
                <a:latin typeface="+mj-lt"/>
              </a:endParaRPr>
            </a:p>
          </p:txBody>
        </p:sp>
        <p:sp>
          <p:nvSpPr>
            <p:cNvPr id="85" name="Notched Right Arrow 4">
              <a:extLst>
                <a:ext uri="{FF2B5EF4-FFF2-40B4-BE49-F238E27FC236}">
                  <a16:creationId xmlns:a16="http://schemas.microsoft.com/office/drawing/2014/main" id="{1746B827-8EFE-D3D3-C442-D3296FF085BA}"/>
                </a:ext>
              </a:extLst>
            </p:cNvPr>
            <p:cNvSpPr/>
            <p:nvPr/>
          </p:nvSpPr>
          <p:spPr>
            <a:xfrm flipH="1">
              <a:off x="8053950" y="3417537"/>
              <a:ext cx="432816" cy="362963"/>
            </a:xfrm>
            <a:custGeom>
              <a:avLst/>
              <a:gdLst/>
              <a:ahLst/>
              <a:cxnLst/>
              <a:rect l="l" t="t" r="r" b="b"/>
              <a:pathLst>
                <a:path w="1854200" h="914400">
                  <a:moveTo>
                    <a:pt x="0" y="0"/>
                  </a:moveTo>
                  <a:lnTo>
                    <a:pt x="1854200" y="0"/>
                  </a:lnTo>
                  <a:lnTo>
                    <a:pt x="1854200" y="914400"/>
                  </a:lnTo>
                  <a:lnTo>
                    <a:pt x="0" y="914400"/>
                  </a:lnTo>
                  <a:lnTo>
                    <a:pt x="374648" y="45720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200">
                <a:solidFill>
                  <a:srgbClr val="63666A"/>
                </a:solidFill>
                <a:latin typeface="+mj-lt"/>
              </a:endParaRPr>
            </a:p>
          </p:txBody>
        </p:sp>
        <p:sp>
          <p:nvSpPr>
            <p:cNvPr id="86" name="TextBox 85">
              <a:extLst>
                <a:ext uri="{FF2B5EF4-FFF2-40B4-BE49-F238E27FC236}">
                  <a16:creationId xmlns:a16="http://schemas.microsoft.com/office/drawing/2014/main" id="{2A1ADB11-D06A-8111-0B63-AD5AABC025BB}"/>
                </a:ext>
              </a:extLst>
            </p:cNvPr>
            <p:cNvSpPr txBox="1"/>
            <p:nvPr/>
          </p:nvSpPr>
          <p:spPr>
            <a:xfrm>
              <a:off x="8053952" y="3736079"/>
              <a:ext cx="3528448" cy="900246"/>
            </a:xfrm>
            <a:prstGeom prst="rect">
              <a:avLst/>
            </a:prstGeom>
            <a:noFill/>
          </p:spPr>
          <p:txBody>
            <a:bodyPr wrap="square" rtlCol="0">
              <a:spAutoFit/>
            </a:bodyPr>
            <a:lstStyle/>
            <a:p>
              <a:r>
                <a:rPr lang="en-US" sz="1050">
                  <a:solidFill>
                    <a:srgbClr val="63666A"/>
                  </a:solidFill>
                  <a:latin typeface="+mj-lt"/>
                  <a:cs typeface="Calibri" panose="020F0502020204030204" pitchFamily="34" charset="0"/>
                </a:rPr>
                <a:t>Ensuring that operations are resilient enough to withstand the interruption and disruption during transition is pivotal to success, develop detailed transformation roadmap and milestones, conduct pilots and implement gradual change</a:t>
              </a:r>
            </a:p>
          </p:txBody>
        </p:sp>
        <p:sp>
          <p:nvSpPr>
            <p:cNvPr id="87" name="TextBox 86">
              <a:extLst>
                <a:ext uri="{FF2B5EF4-FFF2-40B4-BE49-F238E27FC236}">
                  <a16:creationId xmlns:a16="http://schemas.microsoft.com/office/drawing/2014/main" id="{4F2BD7C8-B26D-4F07-CCF1-FED4F68EF216}"/>
                </a:ext>
              </a:extLst>
            </p:cNvPr>
            <p:cNvSpPr txBox="1"/>
            <p:nvPr/>
          </p:nvSpPr>
          <p:spPr>
            <a:xfrm>
              <a:off x="1046615" y="3443022"/>
              <a:ext cx="2827020" cy="307777"/>
            </a:xfrm>
            <a:prstGeom prst="rect">
              <a:avLst/>
            </a:prstGeom>
            <a:noFill/>
          </p:spPr>
          <p:txBody>
            <a:bodyPr wrap="square" rtlCol="0">
              <a:spAutoFit/>
            </a:bodyPr>
            <a:lstStyle/>
            <a:p>
              <a:r>
                <a:rPr lang="en-US" sz="1400" kern="1200">
                  <a:solidFill>
                    <a:schemeClr val="accent4"/>
                  </a:solidFill>
                  <a:latin typeface="+mj-lt"/>
                  <a:ea typeface="+mn-ea"/>
                  <a:cs typeface="Calibri" panose="020F0502020204030204" pitchFamily="34" charset="0"/>
                </a:rPr>
                <a:t>Integration with Legacy systems</a:t>
              </a:r>
            </a:p>
          </p:txBody>
        </p:sp>
        <p:sp>
          <p:nvSpPr>
            <p:cNvPr id="88" name="TextBox 87">
              <a:extLst>
                <a:ext uri="{FF2B5EF4-FFF2-40B4-BE49-F238E27FC236}">
                  <a16:creationId xmlns:a16="http://schemas.microsoft.com/office/drawing/2014/main" id="{26D019B9-D95F-42BE-F547-5D9E9F4F9B86}"/>
                </a:ext>
              </a:extLst>
            </p:cNvPr>
            <p:cNvSpPr txBox="1"/>
            <p:nvPr/>
          </p:nvSpPr>
          <p:spPr>
            <a:xfrm>
              <a:off x="4758494" y="3443022"/>
              <a:ext cx="3204405" cy="307777"/>
            </a:xfrm>
            <a:prstGeom prst="rect">
              <a:avLst/>
            </a:prstGeom>
            <a:noFill/>
          </p:spPr>
          <p:txBody>
            <a:bodyPr wrap="square" rtlCol="0">
              <a:spAutoFit/>
            </a:bodyPr>
            <a:lstStyle/>
            <a:p>
              <a:r>
                <a:rPr lang="en-US" sz="1400" kern="1200">
                  <a:solidFill>
                    <a:schemeClr val="accent1"/>
                  </a:solidFill>
                  <a:latin typeface="+mj-lt"/>
                  <a:ea typeface="+mn-ea"/>
                  <a:cs typeface="Calibri" panose="020F0502020204030204" pitchFamily="34" charset="0"/>
                </a:rPr>
                <a:t>High costs and budget constraints</a:t>
              </a:r>
            </a:p>
          </p:txBody>
        </p:sp>
        <p:sp>
          <p:nvSpPr>
            <p:cNvPr id="89" name="TextBox 88">
              <a:extLst>
                <a:ext uri="{FF2B5EF4-FFF2-40B4-BE49-F238E27FC236}">
                  <a16:creationId xmlns:a16="http://schemas.microsoft.com/office/drawing/2014/main" id="{E32D5191-B33D-F21D-42A6-DC051806E423}"/>
                </a:ext>
              </a:extLst>
            </p:cNvPr>
            <p:cNvSpPr txBox="1"/>
            <p:nvPr/>
          </p:nvSpPr>
          <p:spPr>
            <a:xfrm>
              <a:off x="8486766" y="3443022"/>
              <a:ext cx="2827020" cy="307777"/>
            </a:xfrm>
            <a:prstGeom prst="rect">
              <a:avLst/>
            </a:prstGeom>
            <a:noFill/>
          </p:spPr>
          <p:txBody>
            <a:bodyPr wrap="square" rtlCol="0">
              <a:spAutoFit/>
            </a:bodyPr>
            <a:lstStyle/>
            <a:p>
              <a:r>
                <a:rPr lang="en-US" sz="1400" kern="1200">
                  <a:solidFill>
                    <a:schemeClr val="accent2"/>
                  </a:solidFill>
                  <a:latin typeface="+mj-lt"/>
                  <a:ea typeface="+mn-ea"/>
                  <a:cs typeface="Calibri" panose="020F0502020204030204" pitchFamily="34" charset="0"/>
                </a:rPr>
                <a:t>Maintaining Business Continuity</a:t>
              </a:r>
            </a:p>
          </p:txBody>
        </p:sp>
      </p:grpSp>
      <p:grpSp>
        <p:nvGrpSpPr>
          <p:cNvPr id="90" name="Group 89">
            <a:extLst>
              <a:ext uri="{FF2B5EF4-FFF2-40B4-BE49-F238E27FC236}">
                <a16:creationId xmlns:a16="http://schemas.microsoft.com/office/drawing/2014/main" id="{AC05AE1D-9FDA-6B48-8F6C-CD4A189567A4}"/>
              </a:ext>
            </a:extLst>
          </p:cNvPr>
          <p:cNvGrpSpPr/>
          <p:nvPr/>
        </p:nvGrpSpPr>
        <p:grpSpPr>
          <a:xfrm>
            <a:off x="445213" y="4706253"/>
            <a:ext cx="10972800" cy="1497410"/>
            <a:chOff x="609600" y="4798720"/>
            <a:chExt cx="10972800" cy="1497410"/>
          </a:xfrm>
        </p:grpSpPr>
        <p:sp>
          <p:nvSpPr>
            <p:cNvPr id="91" name="Rectangle 90">
              <a:extLst>
                <a:ext uri="{FF2B5EF4-FFF2-40B4-BE49-F238E27FC236}">
                  <a16:creationId xmlns:a16="http://schemas.microsoft.com/office/drawing/2014/main" id="{F4388A22-F920-21CC-7638-CE41A3821E74}"/>
                </a:ext>
              </a:extLst>
            </p:cNvPr>
            <p:cNvSpPr/>
            <p:nvPr/>
          </p:nvSpPr>
          <p:spPr>
            <a:xfrm>
              <a:off x="609600" y="4798720"/>
              <a:ext cx="3528448" cy="1497410"/>
            </a:xfrm>
            <a:prstGeom prst="rect">
              <a:avLst/>
            </a:prstGeom>
            <a:noFill/>
            <a:ln w="952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DB97421D-CB6D-0C0A-5483-64BCDDD8B6AF}"/>
                </a:ext>
              </a:extLst>
            </p:cNvPr>
            <p:cNvSpPr/>
            <p:nvPr/>
          </p:nvSpPr>
          <p:spPr>
            <a:xfrm>
              <a:off x="4331775" y="4798720"/>
              <a:ext cx="3528448" cy="1497410"/>
            </a:xfrm>
            <a:prstGeom prst="rect">
              <a:avLst/>
            </a:prstGeom>
            <a:noFill/>
            <a:ln w="952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46F7754D-2E30-36C4-8A70-688841243EF4}"/>
                </a:ext>
              </a:extLst>
            </p:cNvPr>
            <p:cNvSpPr/>
            <p:nvPr/>
          </p:nvSpPr>
          <p:spPr>
            <a:xfrm>
              <a:off x="8053950" y="4798720"/>
              <a:ext cx="3528448" cy="1497410"/>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Notched Right Arrow 4">
              <a:extLst>
                <a:ext uri="{FF2B5EF4-FFF2-40B4-BE49-F238E27FC236}">
                  <a16:creationId xmlns:a16="http://schemas.microsoft.com/office/drawing/2014/main" id="{F0284ABA-0A62-9047-1BC4-49326A503097}"/>
                </a:ext>
              </a:extLst>
            </p:cNvPr>
            <p:cNvSpPr/>
            <p:nvPr/>
          </p:nvSpPr>
          <p:spPr>
            <a:xfrm flipH="1">
              <a:off x="609600" y="4850277"/>
              <a:ext cx="432816" cy="362963"/>
            </a:xfrm>
            <a:custGeom>
              <a:avLst/>
              <a:gdLst/>
              <a:ahLst/>
              <a:cxnLst/>
              <a:rect l="l" t="t" r="r" b="b"/>
              <a:pathLst>
                <a:path w="1854200" h="914400">
                  <a:moveTo>
                    <a:pt x="0" y="0"/>
                  </a:moveTo>
                  <a:lnTo>
                    <a:pt x="1854200" y="0"/>
                  </a:lnTo>
                  <a:lnTo>
                    <a:pt x="1854200" y="914400"/>
                  </a:lnTo>
                  <a:lnTo>
                    <a:pt x="0" y="914400"/>
                  </a:lnTo>
                  <a:lnTo>
                    <a:pt x="374648" y="457200"/>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200">
                <a:solidFill>
                  <a:srgbClr val="63666A"/>
                </a:solidFill>
                <a:latin typeface="+mj-lt"/>
              </a:endParaRPr>
            </a:p>
          </p:txBody>
        </p:sp>
        <p:sp>
          <p:nvSpPr>
            <p:cNvPr id="95" name="TextBox 94">
              <a:extLst>
                <a:ext uri="{FF2B5EF4-FFF2-40B4-BE49-F238E27FC236}">
                  <a16:creationId xmlns:a16="http://schemas.microsoft.com/office/drawing/2014/main" id="{834CBFDB-DE61-8B03-35EF-C0BA912351F7}"/>
                </a:ext>
              </a:extLst>
            </p:cNvPr>
            <p:cNvSpPr txBox="1"/>
            <p:nvPr/>
          </p:nvSpPr>
          <p:spPr>
            <a:xfrm>
              <a:off x="609600" y="5234301"/>
              <a:ext cx="3528448" cy="900246"/>
            </a:xfrm>
            <a:prstGeom prst="rect">
              <a:avLst/>
            </a:prstGeom>
            <a:noFill/>
          </p:spPr>
          <p:txBody>
            <a:bodyPr wrap="square" rtlCol="0">
              <a:spAutoFit/>
            </a:bodyPr>
            <a:lstStyle/>
            <a:p>
              <a:r>
                <a:rPr lang="en-US" sz="1050">
                  <a:solidFill>
                    <a:srgbClr val="63666A"/>
                  </a:solidFill>
                  <a:latin typeface="+mj-lt"/>
                  <a:cs typeface="Calibri" panose="020F0502020204030204" pitchFamily="34" charset="0"/>
                </a:rPr>
                <a:t>Identify potential conflicting initiatives and responsibilities up front. Communicate the level of involvement expected on the project as soon as it is understood and mitigate any potential resource constraints.</a:t>
              </a:r>
            </a:p>
          </p:txBody>
        </p:sp>
        <p:sp>
          <p:nvSpPr>
            <p:cNvPr id="104" name="TextBox 103">
              <a:extLst>
                <a:ext uri="{FF2B5EF4-FFF2-40B4-BE49-F238E27FC236}">
                  <a16:creationId xmlns:a16="http://schemas.microsoft.com/office/drawing/2014/main" id="{A631EE9D-076B-1302-3AEA-8AC956BBB42D}"/>
                </a:ext>
              </a:extLst>
            </p:cNvPr>
            <p:cNvSpPr txBox="1"/>
            <p:nvPr/>
          </p:nvSpPr>
          <p:spPr>
            <a:xfrm>
              <a:off x="4325679" y="5234301"/>
              <a:ext cx="3528448" cy="1061829"/>
            </a:xfrm>
            <a:prstGeom prst="rect">
              <a:avLst/>
            </a:prstGeom>
            <a:noFill/>
          </p:spPr>
          <p:txBody>
            <a:bodyPr wrap="square" rtlCol="0">
              <a:spAutoFit/>
            </a:bodyPr>
            <a:lstStyle/>
            <a:p>
              <a:r>
                <a:rPr lang="en-US" sz="900">
                  <a:solidFill>
                    <a:srgbClr val="63666A"/>
                  </a:solidFill>
                  <a:latin typeface="+mj-lt"/>
                  <a:cs typeface="Calibri" panose="020F0502020204030204" pitchFamily="34" charset="0"/>
                </a:rPr>
                <a:t>Establish clear roles, responsibilities, and communication channels for issue/risk resolution and decision making to keep the progress moving forward and to avoid any headwinds. Form the appropriate core team to make a final decision on the software once the selection evaluation is concluded to help drive the project forward. Governance is key to make any decisions when there are potential changes in scope. </a:t>
              </a:r>
            </a:p>
          </p:txBody>
        </p:sp>
        <p:sp>
          <p:nvSpPr>
            <p:cNvPr id="106" name="Notched Right Arrow 4">
              <a:extLst>
                <a:ext uri="{FF2B5EF4-FFF2-40B4-BE49-F238E27FC236}">
                  <a16:creationId xmlns:a16="http://schemas.microsoft.com/office/drawing/2014/main" id="{244D8484-076C-AAF7-09F7-20491C303824}"/>
                </a:ext>
              </a:extLst>
            </p:cNvPr>
            <p:cNvSpPr/>
            <p:nvPr/>
          </p:nvSpPr>
          <p:spPr>
            <a:xfrm flipH="1">
              <a:off x="4325679" y="4850277"/>
              <a:ext cx="432816" cy="362963"/>
            </a:xfrm>
            <a:custGeom>
              <a:avLst/>
              <a:gdLst/>
              <a:ahLst/>
              <a:cxnLst/>
              <a:rect l="l" t="t" r="r" b="b"/>
              <a:pathLst>
                <a:path w="1854200" h="914400">
                  <a:moveTo>
                    <a:pt x="0" y="0"/>
                  </a:moveTo>
                  <a:lnTo>
                    <a:pt x="1854200" y="0"/>
                  </a:lnTo>
                  <a:lnTo>
                    <a:pt x="1854200" y="914400"/>
                  </a:lnTo>
                  <a:lnTo>
                    <a:pt x="0" y="914400"/>
                  </a:lnTo>
                  <a:lnTo>
                    <a:pt x="374648" y="457200"/>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200">
                <a:solidFill>
                  <a:srgbClr val="63666A"/>
                </a:solidFill>
                <a:latin typeface="+mj-lt"/>
              </a:endParaRPr>
            </a:p>
          </p:txBody>
        </p:sp>
        <p:sp>
          <p:nvSpPr>
            <p:cNvPr id="108" name="Notched Right Arrow 4">
              <a:extLst>
                <a:ext uri="{FF2B5EF4-FFF2-40B4-BE49-F238E27FC236}">
                  <a16:creationId xmlns:a16="http://schemas.microsoft.com/office/drawing/2014/main" id="{CB88525A-8E1C-BC66-27F1-771C0B00AD63}"/>
                </a:ext>
              </a:extLst>
            </p:cNvPr>
            <p:cNvSpPr/>
            <p:nvPr/>
          </p:nvSpPr>
          <p:spPr>
            <a:xfrm flipH="1">
              <a:off x="8053950" y="4850277"/>
              <a:ext cx="432816" cy="362963"/>
            </a:xfrm>
            <a:custGeom>
              <a:avLst/>
              <a:gdLst/>
              <a:ahLst/>
              <a:cxnLst/>
              <a:rect l="l" t="t" r="r" b="b"/>
              <a:pathLst>
                <a:path w="1854200" h="914400">
                  <a:moveTo>
                    <a:pt x="0" y="0"/>
                  </a:moveTo>
                  <a:lnTo>
                    <a:pt x="1854200" y="0"/>
                  </a:lnTo>
                  <a:lnTo>
                    <a:pt x="1854200" y="914400"/>
                  </a:lnTo>
                  <a:lnTo>
                    <a:pt x="0" y="914400"/>
                  </a:lnTo>
                  <a:lnTo>
                    <a:pt x="374648" y="457200"/>
                  </a:lnTo>
                  <a:close/>
                </a:path>
              </a:pathLst>
            </a:cu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200">
                <a:solidFill>
                  <a:srgbClr val="63666A"/>
                </a:solidFill>
                <a:latin typeface="+mj-lt"/>
              </a:endParaRPr>
            </a:p>
          </p:txBody>
        </p:sp>
        <p:sp>
          <p:nvSpPr>
            <p:cNvPr id="110" name="TextBox 109">
              <a:extLst>
                <a:ext uri="{FF2B5EF4-FFF2-40B4-BE49-F238E27FC236}">
                  <a16:creationId xmlns:a16="http://schemas.microsoft.com/office/drawing/2014/main" id="{4FD1C3BC-6BB1-44AE-BDE1-E87D3D0D42BB}"/>
                </a:ext>
              </a:extLst>
            </p:cNvPr>
            <p:cNvSpPr txBox="1"/>
            <p:nvPr/>
          </p:nvSpPr>
          <p:spPr>
            <a:xfrm>
              <a:off x="8053952" y="5234301"/>
              <a:ext cx="3528448" cy="415498"/>
            </a:xfrm>
            <a:prstGeom prst="rect">
              <a:avLst/>
            </a:prstGeom>
            <a:noFill/>
          </p:spPr>
          <p:txBody>
            <a:bodyPr wrap="square" rtlCol="0">
              <a:spAutoFit/>
            </a:bodyPr>
            <a:lstStyle/>
            <a:p>
              <a:r>
                <a:rPr lang="en-US" sz="1050">
                  <a:solidFill>
                    <a:srgbClr val="63666A"/>
                  </a:solidFill>
                  <a:latin typeface="+mj-lt"/>
                  <a:cs typeface="Calibri" panose="020F0502020204030204" pitchFamily="34" charset="0"/>
                </a:rPr>
                <a:t>Set realistic expectations on timing and milestones based on bandwidth and concurrent initiatives. </a:t>
              </a:r>
            </a:p>
          </p:txBody>
        </p:sp>
        <p:sp>
          <p:nvSpPr>
            <p:cNvPr id="112" name="TextBox 111">
              <a:extLst>
                <a:ext uri="{FF2B5EF4-FFF2-40B4-BE49-F238E27FC236}">
                  <a16:creationId xmlns:a16="http://schemas.microsoft.com/office/drawing/2014/main" id="{E896EA0A-6927-5771-555A-ABBBB3304FFB}"/>
                </a:ext>
              </a:extLst>
            </p:cNvPr>
            <p:cNvSpPr txBox="1"/>
            <p:nvPr/>
          </p:nvSpPr>
          <p:spPr>
            <a:xfrm>
              <a:off x="1046615" y="4876022"/>
              <a:ext cx="2827020" cy="307777"/>
            </a:xfrm>
            <a:prstGeom prst="rect">
              <a:avLst/>
            </a:prstGeom>
            <a:noFill/>
          </p:spPr>
          <p:txBody>
            <a:bodyPr wrap="square" rtlCol="0">
              <a:spAutoFit/>
            </a:bodyPr>
            <a:lstStyle/>
            <a:p>
              <a:r>
                <a:rPr lang="en-US" sz="1400" kern="1200">
                  <a:solidFill>
                    <a:schemeClr val="accent2"/>
                  </a:solidFill>
                  <a:latin typeface="+mj-lt"/>
                  <a:ea typeface="+mn-ea"/>
                  <a:cs typeface="Calibri" panose="020F0502020204030204" pitchFamily="34" charset="0"/>
                </a:rPr>
                <a:t>Resource Capacity</a:t>
              </a:r>
            </a:p>
          </p:txBody>
        </p:sp>
        <p:sp>
          <p:nvSpPr>
            <p:cNvPr id="114" name="TextBox 113">
              <a:extLst>
                <a:ext uri="{FF2B5EF4-FFF2-40B4-BE49-F238E27FC236}">
                  <a16:creationId xmlns:a16="http://schemas.microsoft.com/office/drawing/2014/main" id="{80520B4D-3104-D85C-9F57-E9448618E2A6}"/>
                </a:ext>
              </a:extLst>
            </p:cNvPr>
            <p:cNvSpPr txBox="1"/>
            <p:nvPr/>
          </p:nvSpPr>
          <p:spPr>
            <a:xfrm>
              <a:off x="4758494" y="4876022"/>
              <a:ext cx="3204405" cy="307777"/>
            </a:xfrm>
            <a:prstGeom prst="rect">
              <a:avLst/>
            </a:prstGeom>
            <a:noFill/>
          </p:spPr>
          <p:txBody>
            <a:bodyPr wrap="square" rtlCol="0">
              <a:spAutoFit/>
            </a:bodyPr>
            <a:lstStyle/>
            <a:p>
              <a:r>
                <a:rPr lang="en-US" sz="1400" kern="1200">
                  <a:solidFill>
                    <a:schemeClr val="accent4"/>
                  </a:solidFill>
                  <a:latin typeface="+mj-lt"/>
                  <a:ea typeface="+mn-ea"/>
                  <a:cs typeface="Calibri" panose="020F0502020204030204" pitchFamily="34" charset="0"/>
                </a:rPr>
                <a:t>Lack of project governance</a:t>
              </a:r>
            </a:p>
          </p:txBody>
        </p:sp>
        <p:sp>
          <p:nvSpPr>
            <p:cNvPr id="116" name="TextBox 115">
              <a:extLst>
                <a:ext uri="{FF2B5EF4-FFF2-40B4-BE49-F238E27FC236}">
                  <a16:creationId xmlns:a16="http://schemas.microsoft.com/office/drawing/2014/main" id="{FE0664A8-8844-78E5-2FA4-118767DC21FD}"/>
                </a:ext>
              </a:extLst>
            </p:cNvPr>
            <p:cNvSpPr txBox="1"/>
            <p:nvPr/>
          </p:nvSpPr>
          <p:spPr>
            <a:xfrm>
              <a:off x="8486766" y="4876022"/>
              <a:ext cx="2827020" cy="307777"/>
            </a:xfrm>
            <a:prstGeom prst="rect">
              <a:avLst/>
            </a:prstGeom>
            <a:noFill/>
          </p:spPr>
          <p:txBody>
            <a:bodyPr wrap="square" rtlCol="0">
              <a:spAutoFit/>
            </a:bodyPr>
            <a:lstStyle/>
            <a:p>
              <a:r>
                <a:rPr lang="en-US" sz="1400" kern="1200">
                  <a:solidFill>
                    <a:schemeClr val="accent1"/>
                  </a:solidFill>
                  <a:latin typeface="+mj-lt"/>
                  <a:ea typeface="+mn-ea"/>
                  <a:cs typeface="Calibri" panose="020F0502020204030204" pitchFamily="34" charset="0"/>
                </a:rPr>
                <a:t>Unrealistic project timeline</a:t>
              </a:r>
            </a:p>
          </p:txBody>
        </p:sp>
      </p:grpSp>
      <p:sp>
        <p:nvSpPr>
          <p:cNvPr id="118" name="Notched Right Arrow 4">
            <a:extLst>
              <a:ext uri="{FF2B5EF4-FFF2-40B4-BE49-F238E27FC236}">
                <a16:creationId xmlns:a16="http://schemas.microsoft.com/office/drawing/2014/main" id="{78AFF48E-CD58-498E-3553-BCAE716579BE}"/>
              </a:ext>
            </a:extLst>
          </p:cNvPr>
          <p:cNvSpPr/>
          <p:nvPr/>
        </p:nvSpPr>
        <p:spPr>
          <a:xfrm flipH="1">
            <a:off x="445213" y="6336201"/>
            <a:ext cx="281940" cy="236437"/>
          </a:xfrm>
          <a:custGeom>
            <a:avLst/>
            <a:gdLst/>
            <a:ahLst/>
            <a:cxnLst/>
            <a:rect l="l" t="t" r="r" b="b"/>
            <a:pathLst>
              <a:path w="1854200" h="914400">
                <a:moveTo>
                  <a:pt x="0" y="0"/>
                </a:moveTo>
                <a:lnTo>
                  <a:pt x="1854200" y="0"/>
                </a:lnTo>
                <a:lnTo>
                  <a:pt x="1854200" y="914400"/>
                </a:lnTo>
                <a:lnTo>
                  <a:pt x="0" y="914400"/>
                </a:lnTo>
                <a:lnTo>
                  <a:pt x="374648" y="457200"/>
                </a:ln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200">
              <a:solidFill>
                <a:srgbClr val="63666A"/>
              </a:solidFill>
              <a:latin typeface="+mj-lt"/>
            </a:endParaRPr>
          </a:p>
        </p:txBody>
      </p:sp>
      <p:sp>
        <p:nvSpPr>
          <p:cNvPr id="119" name="TextBox 118">
            <a:extLst>
              <a:ext uri="{FF2B5EF4-FFF2-40B4-BE49-F238E27FC236}">
                <a16:creationId xmlns:a16="http://schemas.microsoft.com/office/drawing/2014/main" id="{23493580-F3E5-6A62-DC32-AB0110B742D8}"/>
              </a:ext>
            </a:extLst>
          </p:cNvPr>
          <p:cNvSpPr txBox="1"/>
          <p:nvPr/>
        </p:nvSpPr>
        <p:spPr>
          <a:xfrm>
            <a:off x="727153" y="6349046"/>
            <a:ext cx="1333500" cy="246221"/>
          </a:xfrm>
          <a:prstGeom prst="rect">
            <a:avLst/>
          </a:prstGeom>
          <a:noFill/>
        </p:spPr>
        <p:txBody>
          <a:bodyPr wrap="square" rtlCol="0">
            <a:spAutoFit/>
          </a:bodyPr>
          <a:lstStyle/>
          <a:p>
            <a:r>
              <a:rPr lang="en-US" sz="1000" kern="1200">
                <a:latin typeface="+mj-lt"/>
                <a:ea typeface="+mn-ea"/>
                <a:cs typeface="Calibri" panose="020F0502020204030204" pitchFamily="34" charset="0"/>
              </a:rPr>
              <a:t>Potential challenge</a:t>
            </a:r>
          </a:p>
        </p:txBody>
      </p:sp>
      <p:sp>
        <p:nvSpPr>
          <p:cNvPr id="120" name="TextBox 119">
            <a:extLst>
              <a:ext uri="{FF2B5EF4-FFF2-40B4-BE49-F238E27FC236}">
                <a16:creationId xmlns:a16="http://schemas.microsoft.com/office/drawing/2014/main" id="{6F0B3875-8D63-B98C-3097-54D229C19C3A}"/>
              </a:ext>
            </a:extLst>
          </p:cNvPr>
          <p:cNvSpPr txBox="1"/>
          <p:nvPr/>
        </p:nvSpPr>
        <p:spPr>
          <a:xfrm>
            <a:off x="2491377" y="6349046"/>
            <a:ext cx="2444556" cy="246221"/>
          </a:xfrm>
          <a:prstGeom prst="rect">
            <a:avLst/>
          </a:prstGeom>
          <a:noFill/>
        </p:spPr>
        <p:txBody>
          <a:bodyPr wrap="square" rtlCol="0">
            <a:spAutoFit/>
          </a:bodyPr>
          <a:lstStyle/>
          <a:p>
            <a:r>
              <a:rPr lang="en-US" sz="1000" kern="1200">
                <a:latin typeface="+mj-lt"/>
                <a:ea typeface="+mn-ea"/>
                <a:cs typeface="Calibri" panose="020F0502020204030204" pitchFamily="34" charset="0"/>
              </a:rPr>
              <a:t>Resolution / Critical success factors</a:t>
            </a:r>
          </a:p>
        </p:txBody>
      </p:sp>
      <p:sp>
        <p:nvSpPr>
          <p:cNvPr id="121" name="Notched Right Arrow 4">
            <a:extLst>
              <a:ext uri="{FF2B5EF4-FFF2-40B4-BE49-F238E27FC236}">
                <a16:creationId xmlns:a16="http://schemas.microsoft.com/office/drawing/2014/main" id="{0A6C3C68-D936-7726-AB48-2C2D2E5DD361}"/>
              </a:ext>
            </a:extLst>
          </p:cNvPr>
          <p:cNvSpPr/>
          <p:nvPr/>
        </p:nvSpPr>
        <p:spPr>
          <a:xfrm flipH="1">
            <a:off x="2209437" y="6336201"/>
            <a:ext cx="281940" cy="23643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fontAlgn="auto" hangingPunct="1">
              <a:spcBef>
                <a:spcPts val="0"/>
              </a:spcBef>
              <a:spcAft>
                <a:spcPts val="0"/>
              </a:spcAft>
              <a:defRPr/>
            </a:pPr>
            <a:endParaRPr lang="en-US" sz="1200">
              <a:solidFill>
                <a:srgbClr val="63666A"/>
              </a:solidFill>
              <a:latin typeface="+mj-lt"/>
            </a:endParaRPr>
          </a:p>
        </p:txBody>
      </p:sp>
      <p:grpSp>
        <p:nvGrpSpPr>
          <p:cNvPr id="122" name="Group 121">
            <a:extLst>
              <a:ext uri="{FF2B5EF4-FFF2-40B4-BE49-F238E27FC236}">
                <a16:creationId xmlns:a16="http://schemas.microsoft.com/office/drawing/2014/main" id="{4EBB8144-6A42-2C9D-E0A5-8E23284242CC}"/>
              </a:ext>
            </a:extLst>
          </p:cNvPr>
          <p:cNvGrpSpPr/>
          <p:nvPr/>
        </p:nvGrpSpPr>
        <p:grpSpPr>
          <a:xfrm>
            <a:off x="489762" y="2018634"/>
            <a:ext cx="256441" cy="189506"/>
            <a:chOff x="913521" y="2242493"/>
            <a:chExt cx="352116" cy="260208"/>
          </a:xfrm>
          <a:solidFill>
            <a:schemeClr val="bg1"/>
          </a:solidFill>
        </p:grpSpPr>
        <p:sp>
          <p:nvSpPr>
            <p:cNvPr id="123" name="Freeform: Shape 122">
              <a:extLst>
                <a:ext uri="{FF2B5EF4-FFF2-40B4-BE49-F238E27FC236}">
                  <a16:creationId xmlns:a16="http://schemas.microsoft.com/office/drawing/2014/main" id="{C8E32B8C-EBEA-6253-8AD6-E3C8D1717FD4}"/>
                </a:ext>
              </a:extLst>
            </p:cNvPr>
            <p:cNvSpPr/>
            <p:nvPr/>
          </p:nvSpPr>
          <p:spPr>
            <a:xfrm>
              <a:off x="992852" y="2242493"/>
              <a:ext cx="260222" cy="260208"/>
            </a:xfrm>
            <a:custGeom>
              <a:avLst/>
              <a:gdLst>
                <a:gd name="connsiteX0" fmla="*/ 208466 w 260222"/>
                <a:gd name="connsiteY0" fmla="*/ 174633 h 260208"/>
                <a:gd name="connsiteX1" fmla="*/ 180045 w 260222"/>
                <a:gd name="connsiteY1" fmla="*/ 174113 h 260208"/>
                <a:gd name="connsiteX2" fmla="*/ 167444 w 260222"/>
                <a:gd name="connsiteY2" fmla="*/ 161517 h 260208"/>
                <a:gd name="connsiteX3" fmla="*/ 161517 w 260222"/>
                <a:gd name="connsiteY3" fmla="*/ 25333 h 260208"/>
                <a:gd name="connsiteX4" fmla="*/ 25333 w 260222"/>
                <a:gd name="connsiteY4" fmla="*/ 31260 h 260208"/>
                <a:gd name="connsiteX5" fmla="*/ 31260 w 260222"/>
                <a:gd name="connsiteY5" fmla="*/ 167444 h 260208"/>
                <a:gd name="connsiteX6" fmla="*/ 161517 w 260222"/>
                <a:gd name="connsiteY6" fmla="*/ 167444 h 260208"/>
                <a:gd name="connsiteX7" fmla="*/ 174092 w 260222"/>
                <a:gd name="connsiteY7" fmla="*/ 180020 h 260208"/>
                <a:gd name="connsiteX8" fmla="*/ 169200 w 260222"/>
                <a:gd name="connsiteY8" fmla="*/ 192662 h 260208"/>
                <a:gd name="connsiteX9" fmla="*/ 174620 w 260222"/>
                <a:gd name="connsiteY9" fmla="*/ 208369 h 260208"/>
                <a:gd name="connsiteX10" fmla="*/ 220848 w 260222"/>
                <a:gd name="connsiteY10" fmla="*/ 254672 h 260208"/>
                <a:gd name="connsiteX11" fmla="*/ 234669 w 260222"/>
                <a:gd name="connsiteY11" fmla="*/ 260206 h 260208"/>
                <a:gd name="connsiteX12" fmla="*/ 260105 w 260222"/>
                <a:gd name="connsiteY12" fmla="*/ 236660 h 260208"/>
                <a:gd name="connsiteX13" fmla="*/ 254685 w 260222"/>
                <a:gd name="connsiteY13" fmla="*/ 220949 h 260208"/>
                <a:gd name="connsiteX14" fmla="*/ 34436 w 260222"/>
                <a:gd name="connsiteY14" fmla="*/ 158704 h 260208"/>
                <a:gd name="connsiteX15" fmla="*/ 34437 w 260222"/>
                <a:gd name="connsiteY15" fmla="*/ 34437 h 260208"/>
                <a:gd name="connsiteX16" fmla="*/ 158704 w 260222"/>
                <a:gd name="connsiteY16" fmla="*/ 34438 h 260208"/>
                <a:gd name="connsiteX17" fmla="*/ 158704 w 260222"/>
                <a:gd name="connsiteY17" fmla="*/ 158704 h 260208"/>
                <a:gd name="connsiteX18" fmla="*/ 35276 w 260222"/>
                <a:gd name="connsiteY18" fmla="*/ 159539 h 260208"/>
                <a:gd name="connsiteX19" fmla="*/ 34436 w 260222"/>
                <a:gd name="connsiteY19" fmla="*/ 158700 h 260208"/>
                <a:gd name="connsiteX20" fmla="*/ 246544 w 260222"/>
                <a:gd name="connsiteY20" fmla="*/ 246591 h 260208"/>
                <a:gd name="connsiteX21" fmla="*/ 226784 w 260222"/>
                <a:gd name="connsiteY21" fmla="*/ 248754 h 260208"/>
                <a:gd name="connsiteX22" fmla="*/ 180565 w 260222"/>
                <a:gd name="connsiteY22" fmla="*/ 202450 h 260208"/>
                <a:gd name="connsiteX23" fmla="*/ 177563 w 260222"/>
                <a:gd name="connsiteY23" fmla="*/ 193387 h 260208"/>
                <a:gd name="connsiteX24" fmla="*/ 182774 w 260222"/>
                <a:gd name="connsiteY24" fmla="*/ 182715 h 260208"/>
                <a:gd name="connsiteX25" fmla="*/ 194632 w 260222"/>
                <a:gd name="connsiteY25" fmla="*/ 177471 h 260208"/>
                <a:gd name="connsiteX26" fmla="*/ 202530 w 260222"/>
                <a:gd name="connsiteY26" fmla="*/ 180560 h 260208"/>
                <a:gd name="connsiteX27" fmla="*/ 248749 w 260222"/>
                <a:gd name="connsiteY27" fmla="*/ 226851 h 260208"/>
                <a:gd name="connsiteX28" fmla="*/ 251751 w 260222"/>
                <a:gd name="connsiteY28" fmla="*/ 235918 h 260208"/>
                <a:gd name="connsiteX29" fmla="*/ 246540 w 260222"/>
                <a:gd name="connsiteY29" fmla="*/ 246586 h 260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0222" h="260208">
                  <a:moveTo>
                    <a:pt x="208466" y="174633"/>
                  </a:moveTo>
                  <a:cubicBezTo>
                    <a:pt x="200410" y="167492"/>
                    <a:pt x="188356" y="167272"/>
                    <a:pt x="180045" y="174113"/>
                  </a:cubicBezTo>
                  <a:lnTo>
                    <a:pt x="167444" y="161517"/>
                  </a:lnTo>
                  <a:cubicBezTo>
                    <a:pt x="203414" y="122274"/>
                    <a:pt x="200760" y="61302"/>
                    <a:pt x="161517" y="25333"/>
                  </a:cubicBezTo>
                  <a:cubicBezTo>
                    <a:pt x="122274" y="-10637"/>
                    <a:pt x="61302" y="-7983"/>
                    <a:pt x="25333" y="31260"/>
                  </a:cubicBezTo>
                  <a:cubicBezTo>
                    <a:pt x="-10637" y="70503"/>
                    <a:pt x="-7983" y="131474"/>
                    <a:pt x="31260" y="167444"/>
                  </a:cubicBezTo>
                  <a:cubicBezTo>
                    <a:pt x="68110" y="201220"/>
                    <a:pt x="124666" y="201220"/>
                    <a:pt x="161517" y="167444"/>
                  </a:cubicBezTo>
                  <a:lnTo>
                    <a:pt x="174092" y="180020"/>
                  </a:lnTo>
                  <a:cubicBezTo>
                    <a:pt x="171332" y="183705"/>
                    <a:pt x="169639" y="188079"/>
                    <a:pt x="169200" y="192662"/>
                  </a:cubicBezTo>
                  <a:cubicBezTo>
                    <a:pt x="168561" y="198446"/>
                    <a:pt x="170551" y="204211"/>
                    <a:pt x="174620" y="208369"/>
                  </a:cubicBezTo>
                  <a:lnTo>
                    <a:pt x="220848" y="254672"/>
                  </a:lnTo>
                  <a:cubicBezTo>
                    <a:pt x="224527" y="258295"/>
                    <a:pt x="229507" y="260289"/>
                    <a:pt x="234669" y="260206"/>
                  </a:cubicBezTo>
                  <a:cubicBezTo>
                    <a:pt x="247833" y="259798"/>
                    <a:pt x="258684" y="249753"/>
                    <a:pt x="260105" y="236660"/>
                  </a:cubicBezTo>
                  <a:cubicBezTo>
                    <a:pt x="260743" y="230876"/>
                    <a:pt x="258754" y="225110"/>
                    <a:pt x="254685" y="220949"/>
                  </a:cubicBezTo>
                  <a:close/>
                  <a:moveTo>
                    <a:pt x="34436" y="158704"/>
                  </a:moveTo>
                  <a:cubicBezTo>
                    <a:pt x="121" y="124388"/>
                    <a:pt x="121" y="68752"/>
                    <a:pt x="34437" y="34437"/>
                  </a:cubicBezTo>
                  <a:cubicBezTo>
                    <a:pt x="68753" y="122"/>
                    <a:pt x="124389" y="123"/>
                    <a:pt x="158704" y="34438"/>
                  </a:cubicBezTo>
                  <a:cubicBezTo>
                    <a:pt x="193019" y="68754"/>
                    <a:pt x="193019" y="124389"/>
                    <a:pt x="158704" y="158704"/>
                  </a:cubicBezTo>
                  <a:cubicBezTo>
                    <a:pt x="124851" y="193019"/>
                    <a:pt x="69590" y="193392"/>
                    <a:pt x="35276" y="159539"/>
                  </a:cubicBezTo>
                  <a:cubicBezTo>
                    <a:pt x="34994" y="159261"/>
                    <a:pt x="34714" y="158981"/>
                    <a:pt x="34436" y="158700"/>
                  </a:cubicBezTo>
                  <a:close/>
                  <a:moveTo>
                    <a:pt x="246544" y="246591"/>
                  </a:moveTo>
                  <a:cubicBezTo>
                    <a:pt x="240487" y="252631"/>
                    <a:pt x="231621" y="253604"/>
                    <a:pt x="226784" y="248754"/>
                  </a:cubicBezTo>
                  <a:lnTo>
                    <a:pt x="180565" y="202450"/>
                  </a:lnTo>
                  <a:cubicBezTo>
                    <a:pt x="178260" y="200030"/>
                    <a:pt x="177159" y="196705"/>
                    <a:pt x="177563" y="193387"/>
                  </a:cubicBezTo>
                  <a:cubicBezTo>
                    <a:pt x="177992" y="189328"/>
                    <a:pt x="179837" y="185550"/>
                    <a:pt x="182774" y="182715"/>
                  </a:cubicBezTo>
                  <a:cubicBezTo>
                    <a:pt x="185890" y="179486"/>
                    <a:pt x="190146" y="177603"/>
                    <a:pt x="194632" y="177471"/>
                  </a:cubicBezTo>
                  <a:cubicBezTo>
                    <a:pt x="197573" y="177397"/>
                    <a:pt x="200420" y="178510"/>
                    <a:pt x="202530" y="180560"/>
                  </a:cubicBezTo>
                  <a:lnTo>
                    <a:pt x="248749" y="226851"/>
                  </a:lnTo>
                  <a:cubicBezTo>
                    <a:pt x="251056" y="229272"/>
                    <a:pt x="252157" y="232599"/>
                    <a:pt x="251751" y="235918"/>
                  </a:cubicBezTo>
                  <a:cubicBezTo>
                    <a:pt x="251323" y="239977"/>
                    <a:pt x="249478" y="243754"/>
                    <a:pt x="246540" y="246586"/>
                  </a:cubicBezTo>
                  <a:close/>
                </a:path>
              </a:pathLst>
            </a:custGeom>
            <a:grpFill/>
            <a:ln w="4167"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52B243CC-BC20-6239-1EF9-9C1E2813AB57}"/>
                </a:ext>
              </a:extLst>
            </p:cNvPr>
            <p:cNvSpPr/>
            <p:nvPr/>
          </p:nvSpPr>
          <p:spPr>
            <a:xfrm>
              <a:off x="1047660" y="2280530"/>
              <a:ext cx="83837" cy="83837"/>
            </a:xfrm>
            <a:custGeom>
              <a:avLst/>
              <a:gdLst>
                <a:gd name="connsiteX0" fmla="*/ 41919 w 83837"/>
                <a:gd name="connsiteY0" fmla="*/ 83837 h 83837"/>
                <a:gd name="connsiteX1" fmla="*/ 83837 w 83837"/>
                <a:gd name="connsiteY1" fmla="*/ 41919 h 83837"/>
                <a:gd name="connsiteX2" fmla="*/ 41919 w 83837"/>
                <a:gd name="connsiteY2" fmla="*/ 0 h 83837"/>
                <a:gd name="connsiteX3" fmla="*/ 0 w 83837"/>
                <a:gd name="connsiteY3" fmla="*/ 41919 h 83837"/>
                <a:gd name="connsiteX4" fmla="*/ 41919 w 83837"/>
                <a:gd name="connsiteY4" fmla="*/ 83837 h 83837"/>
                <a:gd name="connsiteX5" fmla="*/ 41919 w 83837"/>
                <a:gd name="connsiteY5" fmla="*/ 8384 h 83837"/>
                <a:gd name="connsiteX6" fmla="*/ 75454 w 83837"/>
                <a:gd name="connsiteY6" fmla="*/ 41919 h 83837"/>
                <a:gd name="connsiteX7" fmla="*/ 41919 w 83837"/>
                <a:gd name="connsiteY7" fmla="*/ 75454 h 83837"/>
                <a:gd name="connsiteX8" fmla="*/ 8384 w 83837"/>
                <a:gd name="connsiteY8" fmla="*/ 41919 h 83837"/>
                <a:gd name="connsiteX9" fmla="*/ 41919 w 83837"/>
                <a:gd name="connsiteY9" fmla="*/ 8384 h 8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837" h="83837">
                  <a:moveTo>
                    <a:pt x="41919" y="83837"/>
                  </a:moveTo>
                  <a:cubicBezTo>
                    <a:pt x="65069" y="83837"/>
                    <a:pt x="83837" y="65069"/>
                    <a:pt x="83837" y="41919"/>
                  </a:cubicBezTo>
                  <a:cubicBezTo>
                    <a:pt x="83837" y="18768"/>
                    <a:pt x="65069" y="0"/>
                    <a:pt x="41919" y="0"/>
                  </a:cubicBezTo>
                  <a:cubicBezTo>
                    <a:pt x="18768" y="0"/>
                    <a:pt x="0" y="18768"/>
                    <a:pt x="0" y="41919"/>
                  </a:cubicBezTo>
                  <a:cubicBezTo>
                    <a:pt x="0" y="65069"/>
                    <a:pt x="18768" y="83837"/>
                    <a:pt x="41919" y="83837"/>
                  </a:cubicBezTo>
                  <a:close/>
                  <a:moveTo>
                    <a:pt x="41919" y="8384"/>
                  </a:moveTo>
                  <a:cubicBezTo>
                    <a:pt x="60440" y="8384"/>
                    <a:pt x="75454" y="23398"/>
                    <a:pt x="75454" y="41919"/>
                  </a:cubicBezTo>
                  <a:cubicBezTo>
                    <a:pt x="75454" y="60440"/>
                    <a:pt x="60440" y="75454"/>
                    <a:pt x="41919" y="75454"/>
                  </a:cubicBezTo>
                  <a:cubicBezTo>
                    <a:pt x="23398" y="75454"/>
                    <a:pt x="8384" y="60440"/>
                    <a:pt x="8384" y="41919"/>
                  </a:cubicBezTo>
                  <a:cubicBezTo>
                    <a:pt x="8400" y="23404"/>
                    <a:pt x="23404" y="8400"/>
                    <a:pt x="41919" y="8384"/>
                  </a:cubicBezTo>
                  <a:close/>
                </a:path>
              </a:pathLst>
            </a:custGeom>
            <a:grpFill/>
            <a:ln w="4167"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DC8EB3E7-2682-2D8A-106C-EAFF152EFDCB}"/>
                </a:ext>
              </a:extLst>
            </p:cNvPr>
            <p:cNvSpPr/>
            <p:nvPr/>
          </p:nvSpPr>
          <p:spPr>
            <a:xfrm>
              <a:off x="1027120" y="2372751"/>
              <a:ext cx="124917" cy="22124"/>
            </a:xfrm>
            <a:custGeom>
              <a:avLst/>
              <a:gdLst>
                <a:gd name="connsiteX0" fmla="*/ 99976 w 124917"/>
                <a:gd name="connsiteY0" fmla="*/ 5680 h 22124"/>
                <a:gd name="connsiteX1" fmla="*/ 62459 w 124917"/>
                <a:gd name="connsiteY1" fmla="*/ 0 h 22124"/>
                <a:gd name="connsiteX2" fmla="*/ 0 w 124917"/>
                <a:gd name="connsiteY2" fmla="*/ 15602 h 22124"/>
                <a:gd name="connsiteX3" fmla="*/ 5739 w 124917"/>
                <a:gd name="connsiteY3" fmla="*/ 22125 h 22124"/>
                <a:gd name="connsiteX4" fmla="*/ 62459 w 124917"/>
                <a:gd name="connsiteY4" fmla="*/ 8384 h 22124"/>
                <a:gd name="connsiteX5" fmla="*/ 97620 w 124917"/>
                <a:gd name="connsiteY5" fmla="*/ 13724 h 22124"/>
                <a:gd name="connsiteX6" fmla="*/ 119200 w 124917"/>
                <a:gd name="connsiteY6" fmla="*/ 21747 h 22124"/>
                <a:gd name="connsiteX7" fmla="*/ 124918 w 124917"/>
                <a:gd name="connsiteY7" fmla="*/ 15191 h 22124"/>
                <a:gd name="connsiteX8" fmla="*/ 99976 w 124917"/>
                <a:gd name="connsiteY8" fmla="*/ 5680 h 2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917" h="22124">
                  <a:moveTo>
                    <a:pt x="99976" y="5680"/>
                  </a:moveTo>
                  <a:cubicBezTo>
                    <a:pt x="87820" y="1944"/>
                    <a:pt x="75176" y="30"/>
                    <a:pt x="62459" y="0"/>
                  </a:cubicBezTo>
                  <a:cubicBezTo>
                    <a:pt x="40721" y="361"/>
                    <a:pt x="19355" y="5699"/>
                    <a:pt x="0" y="15602"/>
                  </a:cubicBezTo>
                  <a:cubicBezTo>
                    <a:pt x="1795" y="17877"/>
                    <a:pt x="3710" y="20055"/>
                    <a:pt x="5739" y="22125"/>
                  </a:cubicBezTo>
                  <a:cubicBezTo>
                    <a:pt x="23399" y="13413"/>
                    <a:pt x="42770" y="8720"/>
                    <a:pt x="62459" y="8384"/>
                  </a:cubicBezTo>
                  <a:cubicBezTo>
                    <a:pt x="74379" y="8418"/>
                    <a:pt x="86228" y="10218"/>
                    <a:pt x="97620" y="13724"/>
                  </a:cubicBezTo>
                  <a:cubicBezTo>
                    <a:pt x="105015" y="15821"/>
                    <a:pt x="112231" y="18504"/>
                    <a:pt x="119200" y="21747"/>
                  </a:cubicBezTo>
                  <a:cubicBezTo>
                    <a:pt x="121223" y="19667"/>
                    <a:pt x="123132" y="17479"/>
                    <a:pt x="124918" y="15191"/>
                  </a:cubicBezTo>
                  <a:cubicBezTo>
                    <a:pt x="116903" y="11285"/>
                    <a:pt x="108556" y="8102"/>
                    <a:pt x="99976" y="5680"/>
                  </a:cubicBezTo>
                  <a:close/>
                </a:path>
              </a:pathLst>
            </a:custGeom>
            <a:grpFill/>
            <a:ln w="4167"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7BE832E8-285F-59BB-5CF1-89B2D923087E}"/>
                </a:ext>
              </a:extLst>
            </p:cNvPr>
            <p:cNvSpPr/>
            <p:nvPr/>
          </p:nvSpPr>
          <p:spPr>
            <a:xfrm>
              <a:off x="1167967" y="2256368"/>
              <a:ext cx="60157" cy="74698"/>
            </a:xfrm>
            <a:custGeom>
              <a:avLst/>
              <a:gdLst>
                <a:gd name="connsiteX0" fmla="*/ 22217 w 60157"/>
                <a:gd name="connsiteY0" fmla="*/ 8430 h 74698"/>
                <a:gd name="connsiteX1" fmla="*/ 51442 w 60157"/>
                <a:gd name="connsiteY1" fmla="*/ 37890 h 74698"/>
                <a:gd name="connsiteX2" fmla="*/ 29062 w 60157"/>
                <a:gd name="connsiteY2" fmla="*/ 66277 h 74698"/>
                <a:gd name="connsiteX3" fmla="*/ 29968 w 60157"/>
                <a:gd name="connsiteY3" fmla="*/ 74699 h 74698"/>
                <a:gd name="connsiteX4" fmla="*/ 59388 w 60157"/>
                <a:gd name="connsiteY4" fmla="*/ 30190 h 74698"/>
                <a:gd name="connsiteX5" fmla="*/ 14879 w 60157"/>
                <a:gd name="connsiteY5" fmla="*/ 769 h 74698"/>
                <a:gd name="connsiteX6" fmla="*/ 0 w 60157"/>
                <a:gd name="connsiteY6" fmla="*/ 7394 h 74698"/>
                <a:gd name="connsiteX7" fmla="*/ 5592 w 60157"/>
                <a:gd name="connsiteY7" fmla="*/ 13640 h 74698"/>
                <a:gd name="connsiteX8" fmla="*/ 22217 w 60157"/>
                <a:gd name="connsiteY8" fmla="*/ 8430 h 7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57" h="74698">
                  <a:moveTo>
                    <a:pt x="22217" y="8430"/>
                  </a:moveTo>
                  <a:cubicBezTo>
                    <a:pt x="38423" y="8495"/>
                    <a:pt x="51507" y="21685"/>
                    <a:pt x="51442" y="37890"/>
                  </a:cubicBezTo>
                  <a:cubicBezTo>
                    <a:pt x="51388" y="51370"/>
                    <a:pt x="42157" y="63079"/>
                    <a:pt x="29062" y="66277"/>
                  </a:cubicBezTo>
                  <a:cubicBezTo>
                    <a:pt x="29481" y="69057"/>
                    <a:pt x="29762" y="71869"/>
                    <a:pt x="29968" y="74699"/>
                  </a:cubicBezTo>
                  <a:cubicBezTo>
                    <a:pt x="50383" y="70532"/>
                    <a:pt x="63555" y="50605"/>
                    <a:pt x="59388" y="30190"/>
                  </a:cubicBezTo>
                  <a:cubicBezTo>
                    <a:pt x="55222" y="9775"/>
                    <a:pt x="35294" y="-3397"/>
                    <a:pt x="14879" y="769"/>
                  </a:cubicBezTo>
                  <a:cubicBezTo>
                    <a:pt x="9496" y="1868"/>
                    <a:pt x="4418" y="4129"/>
                    <a:pt x="0" y="7394"/>
                  </a:cubicBezTo>
                  <a:cubicBezTo>
                    <a:pt x="1945" y="9419"/>
                    <a:pt x="3823" y="11494"/>
                    <a:pt x="5592" y="13640"/>
                  </a:cubicBezTo>
                  <a:cubicBezTo>
                    <a:pt x="10470" y="10244"/>
                    <a:pt x="16273" y="8426"/>
                    <a:pt x="22217" y="8430"/>
                  </a:cubicBezTo>
                  <a:close/>
                </a:path>
              </a:pathLst>
            </a:custGeom>
            <a:grpFill/>
            <a:ln w="4167"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904CCB2F-5D68-A0A0-8F4F-CB5860FF7FB9}"/>
                </a:ext>
              </a:extLst>
            </p:cNvPr>
            <p:cNvSpPr/>
            <p:nvPr/>
          </p:nvSpPr>
          <p:spPr>
            <a:xfrm>
              <a:off x="1197461" y="2343731"/>
              <a:ext cx="68176" cy="75130"/>
            </a:xfrm>
            <a:custGeom>
              <a:avLst/>
              <a:gdLst>
                <a:gd name="connsiteX0" fmla="*/ 59512 w 68176"/>
                <a:gd name="connsiteY0" fmla="*/ 22007 h 75130"/>
                <a:gd name="connsiteX1" fmla="*/ 23324 w 68176"/>
                <a:gd name="connsiteY1" fmla="*/ 4309 h 75130"/>
                <a:gd name="connsiteX2" fmla="*/ 687 w 68176"/>
                <a:gd name="connsiteY2" fmla="*/ 0 h 75130"/>
                <a:gd name="connsiteX3" fmla="*/ 0 w 68176"/>
                <a:gd name="connsiteY3" fmla="*/ 8354 h 75130"/>
                <a:gd name="connsiteX4" fmla="*/ 20959 w 68176"/>
                <a:gd name="connsiteY4" fmla="*/ 12353 h 75130"/>
                <a:gd name="connsiteX5" fmla="*/ 54230 w 68176"/>
                <a:gd name="connsiteY5" fmla="*/ 28526 h 75130"/>
                <a:gd name="connsiteX6" fmla="*/ 59793 w 68176"/>
                <a:gd name="connsiteY6" fmla="*/ 39500 h 75130"/>
                <a:gd name="connsiteX7" fmla="*/ 59793 w 68176"/>
                <a:gd name="connsiteY7" fmla="*/ 75131 h 75130"/>
                <a:gd name="connsiteX8" fmla="*/ 68176 w 68176"/>
                <a:gd name="connsiteY8" fmla="*/ 75131 h 75130"/>
                <a:gd name="connsiteX9" fmla="*/ 68176 w 68176"/>
                <a:gd name="connsiteY9" fmla="*/ 39500 h 75130"/>
                <a:gd name="connsiteX10" fmla="*/ 59512 w 68176"/>
                <a:gd name="connsiteY10" fmla="*/ 22007 h 75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76" h="75130">
                  <a:moveTo>
                    <a:pt x="59512" y="22007"/>
                  </a:moveTo>
                  <a:cubicBezTo>
                    <a:pt x="48768" y="13725"/>
                    <a:pt x="36457" y="7704"/>
                    <a:pt x="23324" y="4309"/>
                  </a:cubicBezTo>
                  <a:cubicBezTo>
                    <a:pt x="15955" y="2065"/>
                    <a:pt x="8366" y="620"/>
                    <a:pt x="687" y="0"/>
                  </a:cubicBezTo>
                  <a:cubicBezTo>
                    <a:pt x="570" y="2809"/>
                    <a:pt x="331" y="5592"/>
                    <a:pt x="0" y="8354"/>
                  </a:cubicBezTo>
                  <a:cubicBezTo>
                    <a:pt x="7109" y="8933"/>
                    <a:pt x="14136" y="10274"/>
                    <a:pt x="20959" y="12353"/>
                  </a:cubicBezTo>
                  <a:cubicBezTo>
                    <a:pt x="33027" y="15445"/>
                    <a:pt x="44344" y="20946"/>
                    <a:pt x="54230" y="28526"/>
                  </a:cubicBezTo>
                  <a:cubicBezTo>
                    <a:pt x="57639" y="31162"/>
                    <a:pt x="59681" y="35192"/>
                    <a:pt x="59793" y="39500"/>
                  </a:cubicBezTo>
                  <a:lnTo>
                    <a:pt x="59793" y="75131"/>
                  </a:lnTo>
                  <a:lnTo>
                    <a:pt x="68176" y="75131"/>
                  </a:lnTo>
                  <a:lnTo>
                    <a:pt x="68176" y="39500"/>
                  </a:lnTo>
                  <a:cubicBezTo>
                    <a:pt x="68061" y="32664"/>
                    <a:pt x="64880" y="26241"/>
                    <a:pt x="59512" y="22007"/>
                  </a:cubicBezTo>
                  <a:close/>
                </a:path>
              </a:pathLst>
            </a:custGeom>
            <a:grpFill/>
            <a:ln w="4167"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71622BB8-AB97-28B0-5BFF-7A70676646D2}"/>
                </a:ext>
              </a:extLst>
            </p:cNvPr>
            <p:cNvSpPr/>
            <p:nvPr/>
          </p:nvSpPr>
          <p:spPr>
            <a:xfrm>
              <a:off x="951254" y="2256485"/>
              <a:ext cx="59765" cy="74515"/>
            </a:xfrm>
            <a:custGeom>
              <a:avLst/>
              <a:gdLst>
                <a:gd name="connsiteX0" fmla="*/ 37721 w 59765"/>
                <a:gd name="connsiteY0" fmla="*/ 8313 h 74515"/>
                <a:gd name="connsiteX1" fmla="*/ 54153 w 59765"/>
                <a:gd name="connsiteY1" fmla="*/ 13394 h 74515"/>
                <a:gd name="connsiteX2" fmla="*/ 59766 w 59765"/>
                <a:gd name="connsiteY2" fmla="*/ 7144 h 74515"/>
                <a:gd name="connsiteX3" fmla="*/ 7143 w 59765"/>
                <a:gd name="connsiteY3" fmla="*/ 15618 h 74515"/>
                <a:gd name="connsiteX4" fmla="*/ 15618 w 59765"/>
                <a:gd name="connsiteY4" fmla="*/ 68240 h 74515"/>
                <a:gd name="connsiteX5" fmla="*/ 29660 w 59765"/>
                <a:gd name="connsiteY5" fmla="*/ 74515 h 74515"/>
                <a:gd name="connsiteX6" fmla="*/ 30574 w 59765"/>
                <a:gd name="connsiteY6" fmla="*/ 66098 h 74515"/>
                <a:gd name="connsiteX7" fmla="*/ 9348 w 59765"/>
                <a:gd name="connsiteY7" fmla="*/ 30440 h 74515"/>
                <a:gd name="connsiteX8" fmla="*/ 37721 w 59765"/>
                <a:gd name="connsiteY8" fmla="*/ 8313 h 7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65" h="74515">
                  <a:moveTo>
                    <a:pt x="37721" y="8313"/>
                  </a:moveTo>
                  <a:cubicBezTo>
                    <a:pt x="43585" y="8312"/>
                    <a:pt x="49312" y="10083"/>
                    <a:pt x="54153" y="13394"/>
                  </a:cubicBezTo>
                  <a:cubicBezTo>
                    <a:pt x="55926" y="11243"/>
                    <a:pt x="57812" y="9168"/>
                    <a:pt x="59766" y="7144"/>
                  </a:cubicBezTo>
                  <a:cubicBezTo>
                    <a:pt x="42894" y="-5048"/>
                    <a:pt x="19334" y="-1254"/>
                    <a:pt x="7143" y="15618"/>
                  </a:cubicBezTo>
                  <a:cubicBezTo>
                    <a:pt x="-5048" y="32489"/>
                    <a:pt x="-1254" y="56049"/>
                    <a:pt x="15618" y="68240"/>
                  </a:cubicBezTo>
                  <a:cubicBezTo>
                    <a:pt x="19817" y="71275"/>
                    <a:pt x="24598" y="73411"/>
                    <a:pt x="29660" y="74515"/>
                  </a:cubicBezTo>
                  <a:cubicBezTo>
                    <a:pt x="29865" y="71690"/>
                    <a:pt x="30154" y="68881"/>
                    <a:pt x="30574" y="66098"/>
                  </a:cubicBezTo>
                  <a:cubicBezTo>
                    <a:pt x="14865" y="62113"/>
                    <a:pt x="5362" y="46148"/>
                    <a:pt x="9348" y="30440"/>
                  </a:cubicBezTo>
                  <a:cubicBezTo>
                    <a:pt x="12643" y="17451"/>
                    <a:pt x="24320" y="8344"/>
                    <a:pt x="37721" y="8313"/>
                  </a:cubicBezTo>
                  <a:close/>
                </a:path>
              </a:pathLst>
            </a:custGeom>
            <a:grpFill/>
            <a:ln w="4167"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B4229A11-2249-8DC7-1D0D-BC04D7D314BA}"/>
                </a:ext>
              </a:extLst>
            </p:cNvPr>
            <p:cNvSpPr/>
            <p:nvPr/>
          </p:nvSpPr>
          <p:spPr>
            <a:xfrm>
              <a:off x="913521" y="2343835"/>
              <a:ext cx="67878" cy="75025"/>
            </a:xfrm>
            <a:custGeom>
              <a:avLst/>
              <a:gdLst>
                <a:gd name="connsiteX0" fmla="*/ 44903 w 67878"/>
                <a:gd name="connsiteY0" fmla="*/ 4183 h 75025"/>
                <a:gd name="connsiteX1" fmla="*/ 8702 w 67878"/>
                <a:gd name="connsiteY1" fmla="*/ 21873 h 75025"/>
                <a:gd name="connsiteX2" fmla="*/ 0 w 67878"/>
                <a:gd name="connsiteY2" fmla="*/ 39395 h 75025"/>
                <a:gd name="connsiteX3" fmla="*/ 0 w 67878"/>
                <a:gd name="connsiteY3" fmla="*/ 75026 h 75025"/>
                <a:gd name="connsiteX4" fmla="*/ 8384 w 67878"/>
                <a:gd name="connsiteY4" fmla="*/ 75026 h 75025"/>
                <a:gd name="connsiteX5" fmla="*/ 8384 w 67878"/>
                <a:gd name="connsiteY5" fmla="*/ 39395 h 75025"/>
                <a:gd name="connsiteX6" fmla="*/ 13787 w 67878"/>
                <a:gd name="connsiteY6" fmla="*/ 28538 h 75025"/>
                <a:gd name="connsiteX7" fmla="*/ 47158 w 67878"/>
                <a:gd name="connsiteY7" fmla="*/ 12265 h 75025"/>
                <a:gd name="connsiteX8" fmla="*/ 67879 w 67878"/>
                <a:gd name="connsiteY8" fmla="*/ 8350 h 75025"/>
                <a:gd name="connsiteX9" fmla="*/ 67183 w 67878"/>
                <a:gd name="connsiteY9" fmla="*/ 0 h 75025"/>
                <a:gd name="connsiteX10" fmla="*/ 44903 w 67878"/>
                <a:gd name="connsiteY10" fmla="*/ 4183 h 7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878" h="75025">
                  <a:moveTo>
                    <a:pt x="44903" y="4183"/>
                  </a:moveTo>
                  <a:cubicBezTo>
                    <a:pt x="31924" y="7994"/>
                    <a:pt x="19684" y="13975"/>
                    <a:pt x="8702" y="21873"/>
                  </a:cubicBezTo>
                  <a:cubicBezTo>
                    <a:pt x="3315" y="26109"/>
                    <a:pt x="119" y="32543"/>
                    <a:pt x="0" y="39395"/>
                  </a:cubicBezTo>
                  <a:lnTo>
                    <a:pt x="0" y="75026"/>
                  </a:lnTo>
                  <a:lnTo>
                    <a:pt x="8384" y="75026"/>
                  </a:lnTo>
                  <a:lnTo>
                    <a:pt x="8384" y="39395"/>
                  </a:lnTo>
                  <a:cubicBezTo>
                    <a:pt x="8479" y="35152"/>
                    <a:pt x="10459" y="31172"/>
                    <a:pt x="13787" y="28538"/>
                  </a:cubicBezTo>
                  <a:cubicBezTo>
                    <a:pt x="23917" y="21276"/>
                    <a:pt x="35199" y="15774"/>
                    <a:pt x="47158" y="12265"/>
                  </a:cubicBezTo>
                  <a:cubicBezTo>
                    <a:pt x="53938" y="10360"/>
                    <a:pt x="60871" y="9050"/>
                    <a:pt x="67879" y="8350"/>
                  </a:cubicBezTo>
                  <a:cubicBezTo>
                    <a:pt x="67548" y="5588"/>
                    <a:pt x="67305" y="2804"/>
                    <a:pt x="67183" y="0"/>
                  </a:cubicBezTo>
                  <a:cubicBezTo>
                    <a:pt x="59648" y="740"/>
                    <a:pt x="52193" y="2140"/>
                    <a:pt x="44903" y="4183"/>
                  </a:cubicBezTo>
                  <a:close/>
                </a:path>
              </a:pathLst>
            </a:custGeom>
            <a:grpFill/>
            <a:ln w="4167"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6F0B77D3-4E2C-DAF8-A822-1242F1F09FBF}"/>
                </a:ext>
              </a:extLst>
            </p:cNvPr>
            <p:cNvSpPr/>
            <p:nvPr/>
          </p:nvSpPr>
          <p:spPr>
            <a:xfrm>
              <a:off x="1014125" y="2424298"/>
              <a:ext cx="14625" cy="43838"/>
            </a:xfrm>
            <a:custGeom>
              <a:avLst/>
              <a:gdLst>
                <a:gd name="connsiteX0" fmla="*/ 0 w 14625"/>
                <a:gd name="connsiteY0" fmla="*/ 16591 h 43838"/>
                <a:gd name="connsiteX1" fmla="*/ 0 w 14625"/>
                <a:gd name="connsiteY1" fmla="*/ 43839 h 43838"/>
                <a:gd name="connsiteX2" fmla="*/ 8384 w 14625"/>
                <a:gd name="connsiteY2" fmla="*/ 43839 h 43838"/>
                <a:gd name="connsiteX3" fmla="*/ 8384 w 14625"/>
                <a:gd name="connsiteY3" fmla="*/ 16591 h 43838"/>
                <a:gd name="connsiteX4" fmla="*/ 13787 w 14625"/>
                <a:gd name="connsiteY4" fmla="*/ 5726 h 43838"/>
                <a:gd name="connsiteX5" fmla="*/ 14625 w 14625"/>
                <a:gd name="connsiteY5" fmla="*/ 5152 h 43838"/>
                <a:gd name="connsiteX6" fmla="*/ 7633 w 14625"/>
                <a:gd name="connsiteY6" fmla="*/ 0 h 43838"/>
                <a:gd name="connsiteX7" fmla="*/ 0 w 14625"/>
                <a:gd name="connsiteY7" fmla="*/ 16591 h 43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25" h="43838">
                  <a:moveTo>
                    <a:pt x="0" y="16591"/>
                  </a:moveTo>
                  <a:lnTo>
                    <a:pt x="0" y="43839"/>
                  </a:lnTo>
                  <a:lnTo>
                    <a:pt x="8384" y="43839"/>
                  </a:lnTo>
                  <a:lnTo>
                    <a:pt x="8384" y="16591"/>
                  </a:lnTo>
                  <a:cubicBezTo>
                    <a:pt x="8476" y="12345"/>
                    <a:pt x="10457" y="8362"/>
                    <a:pt x="13787" y="5726"/>
                  </a:cubicBezTo>
                  <a:cubicBezTo>
                    <a:pt x="14060" y="5525"/>
                    <a:pt x="14370" y="5349"/>
                    <a:pt x="14625" y="5152"/>
                  </a:cubicBezTo>
                  <a:cubicBezTo>
                    <a:pt x="12232" y="3538"/>
                    <a:pt x="9905" y="1798"/>
                    <a:pt x="7633" y="0"/>
                  </a:cubicBezTo>
                  <a:cubicBezTo>
                    <a:pt x="2872" y="4213"/>
                    <a:pt x="101" y="10234"/>
                    <a:pt x="0" y="16591"/>
                  </a:cubicBezTo>
                  <a:close/>
                </a:path>
              </a:pathLst>
            </a:custGeom>
            <a:grpFill/>
            <a:ln w="4167" cap="flat">
              <a:noFill/>
              <a:prstDash val="solid"/>
              <a:miter/>
            </a:ln>
          </p:spPr>
          <p:txBody>
            <a:bodyPr rtlCol="0" anchor="ctr"/>
            <a:lstStyle/>
            <a:p>
              <a:endParaRPr lang="en-US"/>
            </a:p>
          </p:txBody>
        </p:sp>
      </p:grpSp>
      <p:grpSp>
        <p:nvGrpSpPr>
          <p:cNvPr id="131" name="Group 130">
            <a:extLst>
              <a:ext uri="{FF2B5EF4-FFF2-40B4-BE49-F238E27FC236}">
                <a16:creationId xmlns:a16="http://schemas.microsoft.com/office/drawing/2014/main" id="{9A96BA7D-BFDD-A5D6-B6DA-30EE4C568453}"/>
              </a:ext>
            </a:extLst>
          </p:cNvPr>
          <p:cNvGrpSpPr/>
          <p:nvPr/>
        </p:nvGrpSpPr>
        <p:grpSpPr>
          <a:xfrm>
            <a:off x="4227080" y="2019943"/>
            <a:ext cx="231968" cy="170025"/>
            <a:chOff x="905137" y="2606802"/>
            <a:chExt cx="368934" cy="270417"/>
          </a:xfrm>
          <a:solidFill>
            <a:schemeClr val="bg1"/>
          </a:solidFill>
        </p:grpSpPr>
        <p:sp>
          <p:nvSpPr>
            <p:cNvPr id="132" name="Freeform: Shape 131">
              <a:extLst>
                <a:ext uri="{FF2B5EF4-FFF2-40B4-BE49-F238E27FC236}">
                  <a16:creationId xmlns:a16="http://schemas.microsoft.com/office/drawing/2014/main" id="{22E9E78D-D7A2-28E7-F13D-5C8D077E5977}"/>
                </a:ext>
              </a:extLst>
            </p:cNvPr>
            <p:cNvSpPr/>
            <p:nvPr/>
          </p:nvSpPr>
          <p:spPr>
            <a:xfrm>
              <a:off x="1013954" y="2653479"/>
              <a:ext cx="227110" cy="43494"/>
            </a:xfrm>
            <a:custGeom>
              <a:avLst/>
              <a:gdLst>
                <a:gd name="connsiteX0" fmla="*/ 211953 w 227110"/>
                <a:gd name="connsiteY0" fmla="*/ 9859 h 43494"/>
                <a:gd name="connsiteX1" fmla="*/ 218567 w 227110"/>
                <a:gd name="connsiteY1" fmla="*/ 43491 h 43494"/>
                <a:gd name="connsiteX2" fmla="*/ 227111 w 227110"/>
                <a:gd name="connsiteY2" fmla="*/ 43491 h 43494"/>
                <a:gd name="connsiteX3" fmla="*/ 218567 w 227110"/>
                <a:gd name="connsiteY3" fmla="*/ 0 h 43494"/>
                <a:gd name="connsiteX4" fmla="*/ 171 w 227110"/>
                <a:gd name="connsiteY4" fmla="*/ 43415 h 43494"/>
                <a:gd name="connsiteX5" fmla="*/ 171 w 227110"/>
                <a:gd name="connsiteY5" fmla="*/ 43495 h 43494"/>
                <a:gd name="connsiteX6" fmla="*/ 42765 w 227110"/>
                <a:gd name="connsiteY6" fmla="*/ 43495 h 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110" h="43494">
                  <a:moveTo>
                    <a:pt x="211953" y="9859"/>
                  </a:moveTo>
                  <a:lnTo>
                    <a:pt x="218567" y="43491"/>
                  </a:lnTo>
                  <a:lnTo>
                    <a:pt x="227111" y="43491"/>
                  </a:lnTo>
                  <a:lnTo>
                    <a:pt x="218567" y="0"/>
                  </a:lnTo>
                  <a:lnTo>
                    <a:pt x="171" y="43415"/>
                  </a:lnTo>
                  <a:cubicBezTo>
                    <a:pt x="-59" y="43461"/>
                    <a:pt x="-55" y="43495"/>
                    <a:pt x="171" y="43495"/>
                  </a:cubicBezTo>
                  <a:lnTo>
                    <a:pt x="42765" y="43495"/>
                  </a:lnTo>
                  <a:close/>
                </a:path>
              </a:pathLst>
            </a:custGeom>
            <a:grpFill/>
            <a:ln w="4167"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CA7AF0FC-A5CE-06BC-69D3-7481BB70C083}"/>
                </a:ext>
              </a:extLst>
            </p:cNvPr>
            <p:cNvSpPr/>
            <p:nvPr/>
          </p:nvSpPr>
          <p:spPr>
            <a:xfrm>
              <a:off x="960424" y="2606802"/>
              <a:ext cx="236751" cy="90171"/>
            </a:xfrm>
            <a:custGeom>
              <a:avLst/>
              <a:gdLst>
                <a:gd name="connsiteX0" fmla="*/ 215737 w 236751"/>
                <a:gd name="connsiteY0" fmla="*/ 10970 h 90171"/>
                <a:gd name="connsiteX1" fmla="*/ 228368 w 236751"/>
                <a:gd name="connsiteY1" fmla="*/ 42547 h 90171"/>
                <a:gd name="connsiteX2" fmla="*/ 236751 w 236751"/>
                <a:gd name="connsiteY2" fmla="*/ 40871 h 90171"/>
                <a:gd name="connsiteX3" fmla="*/ 220403 w 236751"/>
                <a:gd name="connsiteY3" fmla="*/ 0 h 90171"/>
                <a:gd name="connsiteX4" fmla="*/ 79 w 236751"/>
                <a:gd name="connsiteY4" fmla="*/ 90092 h 90171"/>
                <a:gd name="connsiteX5" fmla="*/ 79 w 236751"/>
                <a:gd name="connsiteY5" fmla="*/ 90171 h 90171"/>
                <a:gd name="connsiteX6" fmla="*/ 22019 w 236751"/>
                <a:gd name="connsiteY6" fmla="*/ 90171 h 90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751" h="90171">
                  <a:moveTo>
                    <a:pt x="215737" y="10970"/>
                  </a:moveTo>
                  <a:lnTo>
                    <a:pt x="228368" y="42547"/>
                  </a:lnTo>
                  <a:lnTo>
                    <a:pt x="236751" y="40871"/>
                  </a:lnTo>
                  <a:lnTo>
                    <a:pt x="220403" y="0"/>
                  </a:lnTo>
                  <a:lnTo>
                    <a:pt x="79" y="90092"/>
                  </a:lnTo>
                  <a:cubicBezTo>
                    <a:pt x="-30" y="90138"/>
                    <a:pt x="-22" y="90171"/>
                    <a:pt x="79" y="90171"/>
                  </a:cubicBezTo>
                  <a:lnTo>
                    <a:pt x="22019" y="90171"/>
                  </a:lnTo>
                  <a:close/>
                </a:path>
              </a:pathLst>
            </a:custGeom>
            <a:grpFill/>
            <a:ln w="4167"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2BE7CBF6-5CA8-90BD-4AFC-AC744B04DD97}"/>
                </a:ext>
              </a:extLst>
            </p:cNvPr>
            <p:cNvSpPr/>
            <p:nvPr/>
          </p:nvSpPr>
          <p:spPr>
            <a:xfrm>
              <a:off x="905137" y="2709545"/>
              <a:ext cx="368934" cy="167674"/>
            </a:xfrm>
            <a:custGeom>
              <a:avLst/>
              <a:gdLst>
                <a:gd name="connsiteX0" fmla="*/ 368934 w 368934"/>
                <a:gd name="connsiteY0" fmla="*/ 0 h 167674"/>
                <a:gd name="connsiteX1" fmla="*/ 0 w 368934"/>
                <a:gd name="connsiteY1" fmla="*/ 0 h 167674"/>
                <a:gd name="connsiteX2" fmla="*/ 0 w 368934"/>
                <a:gd name="connsiteY2" fmla="*/ 167675 h 167674"/>
                <a:gd name="connsiteX3" fmla="*/ 368934 w 368934"/>
                <a:gd name="connsiteY3" fmla="*/ 167675 h 167674"/>
                <a:gd name="connsiteX4" fmla="*/ 360551 w 368934"/>
                <a:gd name="connsiteY4" fmla="*/ 159291 h 167674"/>
                <a:gd name="connsiteX5" fmla="*/ 8384 w 368934"/>
                <a:gd name="connsiteY5" fmla="*/ 159291 h 167674"/>
                <a:gd name="connsiteX6" fmla="*/ 8384 w 368934"/>
                <a:gd name="connsiteY6" fmla="*/ 8384 h 167674"/>
                <a:gd name="connsiteX7" fmla="*/ 360551 w 368934"/>
                <a:gd name="connsiteY7" fmla="*/ 8384 h 16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8934" h="167674">
                  <a:moveTo>
                    <a:pt x="368934" y="0"/>
                  </a:moveTo>
                  <a:lnTo>
                    <a:pt x="0" y="0"/>
                  </a:lnTo>
                  <a:lnTo>
                    <a:pt x="0" y="167675"/>
                  </a:lnTo>
                  <a:lnTo>
                    <a:pt x="368934" y="167675"/>
                  </a:lnTo>
                  <a:close/>
                  <a:moveTo>
                    <a:pt x="360551" y="159291"/>
                  </a:moveTo>
                  <a:lnTo>
                    <a:pt x="8384" y="159291"/>
                  </a:lnTo>
                  <a:lnTo>
                    <a:pt x="8384" y="8384"/>
                  </a:lnTo>
                  <a:lnTo>
                    <a:pt x="360551" y="8384"/>
                  </a:lnTo>
                  <a:close/>
                </a:path>
              </a:pathLst>
            </a:custGeom>
            <a:grpFill/>
            <a:ln w="4167"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A07359F-EDBB-DAEB-DC4E-30324DD5B4A6}"/>
                </a:ext>
              </a:extLst>
            </p:cNvPr>
            <p:cNvSpPr/>
            <p:nvPr/>
          </p:nvSpPr>
          <p:spPr>
            <a:xfrm>
              <a:off x="1059423" y="2755656"/>
              <a:ext cx="60362" cy="75453"/>
            </a:xfrm>
            <a:custGeom>
              <a:avLst/>
              <a:gdLst>
                <a:gd name="connsiteX0" fmla="*/ 30181 w 60362"/>
                <a:gd name="connsiteY0" fmla="*/ 75454 h 75453"/>
                <a:gd name="connsiteX1" fmla="*/ 60363 w 60362"/>
                <a:gd name="connsiteY1" fmla="*/ 37727 h 75453"/>
                <a:gd name="connsiteX2" fmla="*/ 30181 w 60362"/>
                <a:gd name="connsiteY2" fmla="*/ 0 h 75453"/>
                <a:gd name="connsiteX3" fmla="*/ 0 w 60362"/>
                <a:gd name="connsiteY3" fmla="*/ 37727 h 75453"/>
                <a:gd name="connsiteX4" fmla="*/ 30181 w 60362"/>
                <a:gd name="connsiteY4" fmla="*/ 75454 h 75453"/>
                <a:gd name="connsiteX5" fmla="*/ 30181 w 60362"/>
                <a:gd name="connsiteY5" fmla="*/ 8384 h 75453"/>
                <a:gd name="connsiteX6" fmla="*/ 51979 w 60362"/>
                <a:gd name="connsiteY6" fmla="*/ 37727 h 75453"/>
                <a:gd name="connsiteX7" fmla="*/ 30181 w 60362"/>
                <a:gd name="connsiteY7" fmla="*/ 67070 h 75453"/>
                <a:gd name="connsiteX8" fmla="*/ 8384 w 60362"/>
                <a:gd name="connsiteY8" fmla="*/ 37727 h 75453"/>
                <a:gd name="connsiteX9" fmla="*/ 30181 w 60362"/>
                <a:gd name="connsiteY9" fmla="*/ 8384 h 7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62" h="75453">
                  <a:moveTo>
                    <a:pt x="30181" y="75454"/>
                  </a:moveTo>
                  <a:cubicBezTo>
                    <a:pt x="46852" y="75454"/>
                    <a:pt x="60363" y="58565"/>
                    <a:pt x="60363" y="37727"/>
                  </a:cubicBezTo>
                  <a:cubicBezTo>
                    <a:pt x="60363" y="16889"/>
                    <a:pt x="46848" y="0"/>
                    <a:pt x="30181" y="0"/>
                  </a:cubicBezTo>
                  <a:cubicBezTo>
                    <a:pt x="13515" y="0"/>
                    <a:pt x="0" y="16889"/>
                    <a:pt x="0" y="37727"/>
                  </a:cubicBezTo>
                  <a:cubicBezTo>
                    <a:pt x="0" y="58565"/>
                    <a:pt x="13510" y="75454"/>
                    <a:pt x="30181" y="75454"/>
                  </a:cubicBezTo>
                  <a:close/>
                  <a:moveTo>
                    <a:pt x="30181" y="8384"/>
                  </a:moveTo>
                  <a:cubicBezTo>
                    <a:pt x="42204" y="8384"/>
                    <a:pt x="51979" y="21546"/>
                    <a:pt x="51979" y="37727"/>
                  </a:cubicBezTo>
                  <a:cubicBezTo>
                    <a:pt x="51979" y="53907"/>
                    <a:pt x="42200" y="67070"/>
                    <a:pt x="30181" y="67070"/>
                  </a:cubicBezTo>
                  <a:cubicBezTo>
                    <a:pt x="18163" y="67070"/>
                    <a:pt x="8384" y="53907"/>
                    <a:pt x="8384" y="37727"/>
                  </a:cubicBezTo>
                  <a:cubicBezTo>
                    <a:pt x="8384" y="21546"/>
                    <a:pt x="18163" y="8384"/>
                    <a:pt x="30181" y="8384"/>
                  </a:cubicBezTo>
                  <a:close/>
                </a:path>
              </a:pathLst>
            </a:custGeom>
            <a:grpFill/>
            <a:ln w="4167"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EF65B8A-FF57-48C7-D96B-736A573A8CC3}"/>
                </a:ext>
              </a:extLst>
            </p:cNvPr>
            <p:cNvSpPr/>
            <p:nvPr/>
          </p:nvSpPr>
          <p:spPr>
            <a:xfrm>
              <a:off x="968014" y="2776607"/>
              <a:ext cx="33562" cy="33568"/>
            </a:xfrm>
            <a:custGeom>
              <a:avLst/>
              <a:gdLst>
                <a:gd name="connsiteX0" fmla="*/ 12232 w 33562"/>
                <a:gd name="connsiteY0" fmla="*/ 32952 h 33568"/>
                <a:gd name="connsiteX1" fmla="*/ 32949 w 33562"/>
                <a:gd name="connsiteY1" fmla="*/ 21234 h 33568"/>
                <a:gd name="connsiteX2" fmla="*/ 32949 w 33562"/>
                <a:gd name="connsiteY2" fmla="*/ 12231 h 33568"/>
                <a:gd name="connsiteX3" fmla="*/ 21341 w 33562"/>
                <a:gd name="connsiteY3" fmla="*/ 620 h 33568"/>
                <a:gd name="connsiteX4" fmla="*/ 616 w 33562"/>
                <a:gd name="connsiteY4" fmla="*/ 12324 h 33568"/>
                <a:gd name="connsiteX5" fmla="*/ 617 w 33562"/>
                <a:gd name="connsiteY5" fmla="*/ 21349 h 33568"/>
                <a:gd name="connsiteX6" fmla="*/ 12232 w 33562"/>
                <a:gd name="connsiteY6" fmla="*/ 32952 h 33568"/>
                <a:gd name="connsiteX7" fmla="*/ 16768 w 33562"/>
                <a:gd name="connsiteY7" fmla="*/ 8392 h 33568"/>
                <a:gd name="connsiteX8" fmla="*/ 25152 w 33562"/>
                <a:gd name="connsiteY8" fmla="*/ 16775 h 33568"/>
                <a:gd name="connsiteX9" fmla="*/ 16768 w 33562"/>
                <a:gd name="connsiteY9" fmla="*/ 25159 h 33568"/>
                <a:gd name="connsiteX10" fmla="*/ 8384 w 33562"/>
                <a:gd name="connsiteY10" fmla="*/ 16775 h 33568"/>
                <a:gd name="connsiteX11" fmla="*/ 16768 w 33562"/>
                <a:gd name="connsiteY11" fmla="*/ 8392 h 33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62" h="33568">
                  <a:moveTo>
                    <a:pt x="12232" y="32952"/>
                  </a:moveTo>
                  <a:cubicBezTo>
                    <a:pt x="21189" y="35437"/>
                    <a:pt x="30465" y="30190"/>
                    <a:pt x="32949" y="21234"/>
                  </a:cubicBezTo>
                  <a:cubicBezTo>
                    <a:pt x="33766" y="18288"/>
                    <a:pt x="33766" y="15176"/>
                    <a:pt x="32949" y="12231"/>
                  </a:cubicBezTo>
                  <a:cubicBezTo>
                    <a:pt x="31407" y="6579"/>
                    <a:pt x="26993" y="2163"/>
                    <a:pt x="21341" y="620"/>
                  </a:cubicBezTo>
                  <a:cubicBezTo>
                    <a:pt x="12386" y="-1871"/>
                    <a:pt x="3107" y="3369"/>
                    <a:pt x="616" y="12324"/>
                  </a:cubicBezTo>
                  <a:cubicBezTo>
                    <a:pt x="-206" y="15276"/>
                    <a:pt x="-205" y="18396"/>
                    <a:pt x="617" y="21349"/>
                  </a:cubicBezTo>
                  <a:cubicBezTo>
                    <a:pt x="2161" y="27001"/>
                    <a:pt x="6579" y="31414"/>
                    <a:pt x="12232" y="32952"/>
                  </a:cubicBezTo>
                  <a:close/>
                  <a:moveTo>
                    <a:pt x="16768" y="8392"/>
                  </a:moveTo>
                  <a:cubicBezTo>
                    <a:pt x="21398" y="8392"/>
                    <a:pt x="25152" y="12145"/>
                    <a:pt x="25152" y="16775"/>
                  </a:cubicBezTo>
                  <a:cubicBezTo>
                    <a:pt x="25152" y="21406"/>
                    <a:pt x="21398" y="25159"/>
                    <a:pt x="16768" y="25159"/>
                  </a:cubicBezTo>
                  <a:cubicBezTo>
                    <a:pt x="12138" y="25159"/>
                    <a:pt x="8384" y="21406"/>
                    <a:pt x="8384" y="16775"/>
                  </a:cubicBezTo>
                  <a:cubicBezTo>
                    <a:pt x="8384" y="12145"/>
                    <a:pt x="12138" y="8392"/>
                    <a:pt x="16768" y="8392"/>
                  </a:cubicBezTo>
                  <a:close/>
                </a:path>
              </a:pathLst>
            </a:custGeom>
            <a:grpFill/>
            <a:ln w="4167"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710AB4E8-52E1-EDB4-B3FB-53FB888A7B7C}"/>
                </a:ext>
              </a:extLst>
            </p:cNvPr>
            <p:cNvSpPr/>
            <p:nvPr/>
          </p:nvSpPr>
          <p:spPr>
            <a:xfrm>
              <a:off x="1177650" y="2776529"/>
              <a:ext cx="33538" cy="33635"/>
            </a:xfrm>
            <a:custGeom>
              <a:avLst/>
              <a:gdLst>
                <a:gd name="connsiteX0" fmla="*/ 20188 w 33538"/>
                <a:gd name="connsiteY0" fmla="*/ 33290 h 33635"/>
                <a:gd name="connsiteX1" fmla="*/ 33535 w 33538"/>
                <a:gd name="connsiteY1" fmla="*/ 16103 h 33635"/>
                <a:gd name="connsiteX2" fmla="*/ 33535 w 33538"/>
                <a:gd name="connsiteY2" fmla="*/ 16103 h 33635"/>
                <a:gd name="connsiteX3" fmla="*/ 25990 w 33538"/>
                <a:gd name="connsiteY3" fmla="*/ 2589 h 33635"/>
                <a:gd name="connsiteX4" fmla="*/ 2586 w 33538"/>
                <a:gd name="connsiteY4" fmla="*/ 7975 h 33635"/>
                <a:gd name="connsiteX5" fmla="*/ 0 w 33538"/>
                <a:gd name="connsiteY5" fmla="*/ 16841 h 33635"/>
                <a:gd name="connsiteX6" fmla="*/ 16799 w 33538"/>
                <a:gd name="connsiteY6" fmla="*/ 33636 h 33635"/>
                <a:gd name="connsiteX7" fmla="*/ 20188 w 33538"/>
                <a:gd name="connsiteY7" fmla="*/ 33290 h 33635"/>
                <a:gd name="connsiteX8" fmla="*/ 16767 w 33538"/>
                <a:gd name="connsiteY8" fmla="*/ 8470 h 33635"/>
                <a:gd name="connsiteX9" fmla="*/ 25151 w 33538"/>
                <a:gd name="connsiteY9" fmla="*/ 16854 h 33635"/>
                <a:gd name="connsiteX10" fmla="*/ 16767 w 33538"/>
                <a:gd name="connsiteY10" fmla="*/ 25238 h 33635"/>
                <a:gd name="connsiteX11" fmla="*/ 8384 w 33538"/>
                <a:gd name="connsiteY11" fmla="*/ 16854 h 33635"/>
                <a:gd name="connsiteX12" fmla="*/ 16767 w 33538"/>
                <a:gd name="connsiteY12" fmla="*/ 8470 h 3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538" h="33635">
                  <a:moveTo>
                    <a:pt x="20188" y="33290"/>
                  </a:moveTo>
                  <a:cubicBezTo>
                    <a:pt x="28140" y="31437"/>
                    <a:pt x="33708" y="24267"/>
                    <a:pt x="33535" y="16103"/>
                  </a:cubicBezTo>
                  <a:lnTo>
                    <a:pt x="33535" y="16103"/>
                  </a:lnTo>
                  <a:cubicBezTo>
                    <a:pt x="33644" y="10567"/>
                    <a:pt x="30760" y="5401"/>
                    <a:pt x="25990" y="2589"/>
                  </a:cubicBezTo>
                  <a:cubicBezTo>
                    <a:pt x="18040" y="-2386"/>
                    <a:pt x="7562" y="25"/>
                    <a:pt x="2586" y="7975"/>
                  </a:cubicBezTo>
                  <a:cubicBezTo>
                    <a:pt x="921" y="10634"/>
                    <a:pt x="26" y="13704"/>
                    <a:pt x="0" y="16841"/>
                  </a:cubicBezTo>
                  <a:cubicBezTo>
                    <a:pt x="1" y="26118"/>
                    <a:pt x="7522" y="33637"/>
                    <a:pt x="16799" y="33636"/>
                  </a:cubicBezTo>
                  <a:cubicBezTo>
                    <a:pt x="17937" y="33636"/>
                    <a:pt x="19073" y="33520"/>
                    <a:pt x="20188" y="33290"/>
                  </a:cubicBezTo>
                  <a:close/>
                  <a:moveTo>
                    <a:pt x="16767" y="8470"/>
                  </a:moveTo>
                  <a:cubicBezTo>
                    <a:pt x="21398" y="8470"/>
                    <a:pt x="25151" y="12223"/>
                    <a:pt x="25151" y="16854"/>
                  </a:cubicBezTo>
                  <a:cubicBezTo>
                    <a:pt x="25151" y="21484"/>
                    <a:pt x="21398" y="25238"/>
                    <a:pt x="16767" y="25238"/>
                  </a:cubicBezTo>
                  <a:cubicBezTo>
                    <a:pt x="12137" y="25238"/>
                    <a:pt x="8384" y="21484"/>
                    <a:pt x="8384" y="16854"/>
                  </a:cubicBezTo>
                  <a:cubicBezTo>
                    <a:pt x="8384" y="12223"/>
                    <a:pt x="12137" y="8470"/>
                    <a:pt x="16767" y="8470"/>
                  </a:cubicBezTo>
                  <a:close/>
                </a:path>
              </a:pathLst>
            </a:custGeom>
            <a:grpFill/>
            <a:ln w="4167"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344471DF-C49C-07DC-7657-F4E478C5895C}"/>
                </a:ext>
              </a:extLst>
            </p:cNvPr>
            <p:cNvSpPr/>
            <p:nvPr/>
          </p:nvSpPr>
          <p:spPr>
            <a:xfrm>
              <a:off x="930288" y="2734696"/>
              <a:ext cx="318627" cy="117372"/>
            </a:xfrm>
            <a:custGeom>
              <a:avLst/>
              <a:gdLst>
                <a:gd name="connsiteX0" fmla="*/ 306052 w 318627"/>
                <a:gd name="connsiteY0" fmla="*/ 117372 h 117372"/>
                <a:gd name="connsiteX1" fmla="*/ 318628 w 318627"/>
                <a:gd name="connsiteY1" fmla="*/ 104797 h 117372"/>
                <a:gd name="connsiteX2" fmla="*/ 318628 w 318627"/>
                <a:gd name="connsiteY2" fmla="*/ 12576 h 117372"/>
                <a:gd name="connsiteX3" fmla="*/ 306052 w 318627"/>
                <a:gd name="connsiteY3" fmla="*/ 0 h 117372"/>
                <a:gd name="connsiteX4" fmla="*/ 16767 w 318627"/>
                <a:gd name="connsiteY4" fmla="*/ 0 h 117372"/>
                <a:gd name="connsiteX5" fmla="*/ 0 w 318627"/>
                <a:gd name="connsiteY5" fmla="*/ 16767 h 117372"/>
                <a:gd name="connsiteX6" fmla="*/ 0 w 318627"/>
                <a:gd name="connsiteY6" fmla="*/ 100605 h 117372"/>
                <a:gd name="connsiteX7" fmla="*/ 16767 w 318627"/>
                <a:gd name="connsiteY7" fmla="*/ 117372 h 117372"/>
                <a:gd name="connsiteX8" fmla="*/ 8384 w 318627"/>
                <a:gd name="connsiteY8" fmla="*/ 20247 h 117372"/>
                <a:gd name="connsiteX9" fmla="*/ 20247 w 318627"/>
                <a:gd name="connsiteY9" fmla="*/ 8384 h 117372"/>
                <a:gd name="connsiteX10" fmla="*/ 302581 w 318627"/>
                <a:gd name="connsiteY10" fmla="*/ 8384 h 117372"/>
                <a:gd name="connsiteX11" fmla="*/ 310244 w 318627"/>
                <a:gd name="connsiteY11" fmla="*/ 16046 h 117372"/>
                <a:gd name="connsiteX12" fmla="*/ 310244 w 318627"/>
                <a:gd name="connsiteY12" fmla="*/ 101334 h 117372"/>
                <a:gd name="connsiteX13" fmla="*/ 302581 w 318627"/>
                <a:gd name="connsiteY13" fmla="*/ 108988 h 117372"/>
                <a:gd name="connsiteX14" fmla="*/ 20247 w 318627"/>
                <a:gd name="connsiteY14" fmla="*/ 108988 h 117372"/>
                <a:gd name="connsiteX15" fmla="*/ 8384 w 318627"/>
                <a:gd name="connsiteY15" fmla="*/ 97142 h 11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627" h="117372">
                  <a:moveTo>
                    <a:pt x="306052" y="117372"/>
                  </a:moveTo>
                  <a:lnTo>
                    <a:pt x="318628" y="104797"/>
                  </a:lnTo>
                  <a:lnTo>
                    <a:pt x="318628" y="12576"/>
                  </a:lnTo>
                  <a:lnTo>
                    <a:pt x="306052" y="0"/>
                  </a:lnTo>
                  <a:lnTo>
                    <a:pt x="16767" y="0"/>
                  </a:lnTo>
                  <a:lnTo>
                    <a:pt x="0" y="16767"/>
                  </a:lnTo>
                  <a:lnTo>
                    <a:pt x="0" y="100605"/>
                  </a:lnTo>
                  <a:lnTo>
                    <a:pt x="16767" y="117372"/>
                  </a:lnTo>
                  <a:close/>
                  <a:moveTo>
                    <a:pt x="8384" y="20247"/>
                  </a:moveTo>
                  <a:lnTo>
                    <a:pt x="20247" y="8384"/>
                  </a:lnTo>
                  <a:lnTo>
                    <a:pt x="302581" y="8384"/>
                  </a:lnTo>
                  <a:lnTo>
                    <a:pt x="310244" y="16046"/>
                  </a:lnTo>
                  <a:lnTo>
                    <a:pt x="310244" y="101334"/>
                  </a:lnTo>
                  <a:lnTo>
                    <a:pt x="302581" y="108988"/>
                  </a:lnTo>
                  <a:lnTo>
                    <a:pt x="20247" y="108988"/>
                  </a:lnTo>
                  <a:lnTo>
                    <a:pt x="8384" y="97142"/>
                  </a:lnTo>
                  <a:close/>
                </a:path>
              </a:pathLst>
            </a:custGeom>
            <a:grpFill/>
            <a:ln w="4167" cap="flat">
              <a:noFill/>
              <a:prstDash val="solid"/>
              <a:miter/>
            </a:ln>
          </p:spPr>
          <p:txBody>
            <a:bodyPr rtlCol="0" anchor="ctr"/>
            <a:lstStyle/>
            <a:p>
              <a:endParaRPr lang="en-US"/>
            </a:p>
          </p:txBody>
        </p:sp>
      </p:grpSp>
      <p:pic>
        <p:nvPicPr>
          <p:cNvPr id="139" name="Graphic 138">
            <a:extLst>
              <a:ext uri="{FF2B5EF4-FFF2-40B4-BE49-F238E27FC236}">
                <a16:creationId xmlns:a16="http://schemas.microsoft.com/office/drawing/2014/main" id="{062DE366-D155-A483-5897-2805C59C4A6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965762" y="2007006"/>
            <a:ext cx="232994" cy="232994"/>
          </a:xfrm>
          <a:prstGeom prst="rect">
            <a:avLst/>
          </a:prstGeom>
        </p:spPr>
      </p:pic>
      <p:pic>
        <p:nvPicPr>
          <p:cNvPr id="140" name="Graphic 139">
            <a:extLst>
              <a:ext uri="{FF2B5EF4-FFF2-40B4-BE49-F238E27FC236}">
                <a16:creationId xmlns:a16="http://schemas.microsoft.com/office/drawing/2014/main" id="{85A0E79B-6E6B-8A80-0055-68F0A8DEA4A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4146" y="3399905"/>
            <a:ext cx="222057" cy="221186"/>
          </a:xfrm>
          <a:prstGeom prst="rect">
            <a:avLst/>
          </a:prstGeom>
        </p:spPr>
      </p:pic>
      <p:pic>
        <p:nvPicPr>
          <p:cNvPr id="141" name="Graphic 140">
            <a:extLst>
              <a:ext uri="{FF2B5EF4-FFF2-40B4-BE49-F238E27FC236}">
                <a16:creationId xmlns:a16="http://schemas.microsoft.com/office/drawing/2014/main" id="{4A54EBA2-4CE9-4F4D-C50F-063254C307D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248655" y="3407435"/>
            <a:ext cx="200970" cy="210582"/>
          </a:xfrm>
          <a:prstGeom prst="rect">
            <a:avLst/>
          </a:prstGeom>
        </p:spPr>
      </p:pic>
      <p:pic>
        <p:nvPicPr>
          <p:cNvPr id="142" name="Graphic 141">
            <a:extLst>
              <a:ext uri="{FF2B5EF4-FFF2-40B4-BE49-F238E27FC236}">
                <a16:creationId xmlns:a16="http://schemas.microsoft.com/office/drawing/2014/main" id="{FDC11562-40A3-4C73-EC71-A4A5C49B87D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949476" y="3390912"/>
            <a:ext cx="235752" cy="235752"/>
          </a:xfrm>
          <a:prstGeom prst="rect">
            <a:avLst/>
          </a:prstGeom>
        </p:spPr>
      </p:pic>
      <p:pic>
        <p:nvPicPr>
          <p:cNvPr id="143" name="Graphic 142">
            <a:extLst>
              <a:ext uri="{FF2B5EF4-FFF2-40B4-BE49-F238E27FC236}">
                <a16:creationId xmlns:a16="http://schemas.microsoft.com/office/drawing/2014/main" id="{66F1537A-7B72-7489-8519-5D104EF3A94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17242" y="4809189"/>
            <a:ext cx="216497" cy="245035"/>
          </a:xfrm>
          <a:prstGeom prst="rect">
            <a:avLst/>
          </a:prstGeom>
        </p:spPr>
      </p:pic>
      <p:pic>
        <p:nvPicPr>
          <p:cNvPr id="144" name="Graphic 143">
            <a:extLst>
              <a:ext uri="{FF2B5EF4-FFF2-40B4-BE49-F238E27FC236}">
                <a16:creationId xmlns:a16="http://schemas.microsoft.com/office/drawing/2014/main" id="{0BCCC24E-790B-A0D5-92BA-5E6EDA2A3207}"/>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242894" y="4815573"/>
            <a:ext cx="207231" cy="251928"/>
          </a:xfrm>
          <a:prstGeom prst="rect">
            <a:avLst/>
          </a:prstGeom>
        </p:spPr>
      </p:pic>
      <p:pic>
        <p:nvPicPr>
          <p:cNvPr id="145" name="Graphic 144">
            <a:extLst>
              <a:ext uri="{FF2B5EF4-FFF2-40B4-BE49-F238E27FC236}">
                <a16:creationId xmlns:a16="http://schemas.microsoft.com/office/drawing/2014/main" id="{CF0C7191-F255-CB71-AE7F-016BC06A1354}"/>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7969102" y="4832950"/>
            <a:ext cx="224513" cy="212235"/>
          </a:xfrm>
          <a:prstGeom prst="rect">
            <a:avLst/>
          </a:prstGeom>
        </p:spPr>
      </p:pic>
    </p:spTree>
    <p:extLst>
      <p:ext uri="{BB962C8B-B14F-4D97-AF65-F5344CB8AC3E}">
        <p14:creationId xmlns:p14="http://schemas.microsoft.com/office/powerpoint/2010/main" val="806455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498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06A95-665A-A98C-EFF9-58B16535C580}"/>
            </a:ext>
          </a:extLst>
        </p:cNvPr>
        <p:cNvGrpSpPr/>
        <p:nvPr/>
      </p:nvGrpSpPr>
      <p:grpSpPr>
        <a:xfrm>
          <a:off x="0" y="0"/>
          <a:ext cx="0" cy="0"/>
          <a:chOff x="0" y="0"/>
          <a:chExt cx="0" cy="0"/>
        </a:xfrm>
      </p:grpSpPr>
      <p:sp>
        <p:nvSpPr>
          <p:cNvPr id="22" name="Rectangle 21">
            <a:extLst>
              <a:ext uri="{FF2B5EF4-FFF2-40B4-BE49-F238E27FC236}">
                <a16:creationId xmlns:a16="http://schemas.microsoft.com/office/drawing/2014/main" id="{7520A1DB-73A8-DCCA-EF73-F6FE9E58E7B2}"/>
              </a:ext>
            </a:extLst>
          </p:cNvPr>
          <p:cNvSpPr/>
          <p:nvPr/>
        </p:nvSpPr>
        <p:spPr>
          <a:xfrm>
            <a:off x="0" y="0"/>
            <a:ext cx="4356847" cy="6858000"/>
          </a:xfrm>
          <a:prstGeom prst="rect">
            <a:avLst/>
          </a:prstGeom>
          <a:solidFill>
            <a:srgbClr val="141439"/>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008FF387-564A-5E66-0F4A-3F7969CC0027}"/>
              </a:ext>
            </a:extLst>
          </p:cNvPr>
          <p:cNvSpPr>
            <a:spLocks noGrp="1"/>
          </p:cNvSpPr>
          <p:nvPr>
            <p:ph type="title"/>
          </p:nvPr>
        </p:nvSpPr>
        <p:spPr>
          <a:xfrm>
            <a:off x="4686431" y="1342797"/>
            <a:ext cx="5880340" cy="492443"/>
          </a:xfrm>
        </p:spPr>
        <p:txBody>
          <a:bodyPr/>
          <a:lstStyle/>
          <a:p>
            <a:r>
              <a:rPr lang="en-US" sz="3200"/>
              <a:t>Jo-Ann Balmer, MCMP</a:t>
            </a:r>
          </a:p>
        </p:txBody>
      </p:sp>
      <p:sp>
        <p:nvSpPr>
          <p:cNvPr id="6" name="Slide Number Placeholder 5">
            <a:extLst>
              <a:ext uri="{FF2B5EF4-FFF2-40B4-BE49-F238E27FC236}">
                <a16:creationId xmlns:a16="http://schemas.microsoft.com/office/drawing/2014/main" id="{F79C6EEC-90AF-82D7-4570-E60F2103E33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888B8D"/>
                </a:solidFill>
                <a:effectLst/>
                <a:uLnTx/>
                <a:uFillTx/>
                <a:latin typeface="Arial"/>
                <a:ea typeface="+mn-ea"/>
                <a:cs typeface="+mn-cs"/>
              </a:rPr>
              <a:t>RSM | </a:t>
            </a:r>
            <a:fld id="{D3664AF6-26E3-4378-990F-C4F4E21208D6}" type="slidenum">
              <a:rPr kumimoji="0" lang="en-GB" sz="1000" b="0" i="0" u="none" strike="noStrike" kern="1200" cap="none" spc="0" normalizeH="0" baseline="0" noProof="0" smtClean="0">
                <a:ln>
                  <a:noFill/>
                </a:ln>
                <a:solidFill>
                  <a:srgbClr val="888B8D"/>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a:ln>
                <a:noFill/>
              </a:ln>
              <a:solidFill>
                <a:srgbClr val="888B8D"/>
              </a:solidFill>
              <a:effectLst/>
              <a:uLnTx/>
              <a:uFillTx/>
              <a:latin typeface="Arial"/>
              <a:ea typeface="+mn-ea"/>
              <a:cs typeface="+mn-cs"/>
            </a:endParaRPr>
          </a:p>
        </p:txBody>
      </p:sp>
      <p:sp>
        <p:nvSpPr>
          <p:cNvPr id="13" name="TextBox 12">
            <a:extLst>
              <a:ext uri="{FF2B5EF4-FFF2-40B4-BE49-F238E27FC236}">
                <a16:creationId xmlns:a16="http://schemas.microsoft.com/office/drawing/2014/main" id="{E3249DCA-9228-9878-8415-E970849B5100}"/>
              </a:ext>
            </a:extLst>
          </p:cNvPr>
          <p:cNvSpPr txBox="1"/>
          <p:nvPr/>
        </p:nvSpPr>
        <p:spPr>
          <a:xfrm>
            <a:off x="4686431" y="2563747"/>
            <a:ext cx="7307449" cy="4134465"/>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9CDE"/>
                </a:solidFill>
                <a:effectLst/>
                <a:uLnTx/>
                <a:uFillTx/>
                <a:latin typeface="Arial"/>
                <a:ea typeface="+mn-ea"/>
                <a:cs typeface="+mn-cs"/>
              </a:rPr>
              <a:t>Background</a:t>
            </a:r>
            <a:endParaRPr lang="en-US" sz="1100" b="1" i="0" u="none" strike="noStrike" kern="1200" cap="none" spc="0" normalizeH="0" baseline="0" noProof="0">
              <a:ln>
                <a:noFill/>
              </a:ln>
              <a:solidFill>
                <a:srgbClr val="009CDE"/>
              </a:solidFill>
              <a:effectLst/>
              <a:uLnTx/>
              <a:uFillTx/>
              <a:latin typeface="Arial"/>
              <a:cs typeface="Arial"/>
            </a:endParaRPr>
          </a:p>
          <a:p>
            <a:pPr>
              <a:spcBef>
                <a:spcPct val="0"/>
              </a:spcBef>
              <a:spcAft>
                <a:spcPts val="1000"/>
              </a:spcAft>
              <a:defRPr/>
            </a:pPr>
            <a:r>
              <a:rPr lang="en-US" sz="1100">
                <a:solidFill>
                  <a:srgbClr val="606367"/>
                </a:solidFill>
                <a:latin typeface="Arial"/>
                <a:cs typeface="Arial"/>
              </a:rPr>
              <a:t>Jo-Ann is an Organizational Change Management Director at RSM with over 25 years of experience in strategy, tactical turnaround methodologies and transformation across various industry verticals. Prior to RSM, Jo-Ann has over a decade in Operations, having managed organizations across three continents, that provides a vital operational perspective to modernization and digital transformation. </a:t>
            </a:r>
            <a:endParaRPr lang="en-US" sz="1100">
              <a:solidFill>
                <a:srgbClr val="63666A"/>
              </a:solidFill>
              <a:latin typeface="Arial"/>
              <a:cs typeface="Arial"/>
            </a:endParaRPr>
          </a:p>
          <a:p>
            <a:pPr>
              <a:spcBef>
                <a:spcPct val="0"/>
              </a:spcBef>
              <a:spcAft>
                <a:spcPts val="1000"/>
              </a:spcAft>
              <a:defRPr/>
            </a:pPr>
            <a:r>
              <a:rPr lang="en-US" sz="1100">
                <a:solidFill>
                  <a:srgbClr val="606367"/>
                </a:solidFill>
                <a:latin typeface="Arial"/>
                <a:cs typeface="Arial"/>
              </a:rPr>
              <a:t>Jo-Ann is recognized for her global leadership in complex modernization and digital transformation projects, mergers and acquisitions and carve-outs, applying change management principles that positively affect adoption and productivity, while ultimately realizing gains in profit and efficiency to consistently exceed customer expectations. </a:t>
            </a:r>
            <a:endParaRPr lang="en-US" sz="1100">
              <a:solidFill>
                <a:srgbClr val="63666A"/>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009CDE"/>
                </a:solidFill>
                <a:latin typeface="Arial"/>
              </a:rPr>
              <a:t>Areas</a:t>
            </a:r>
            <a:r>
              <a:rPr kumimoji="0" lang="en-US" sz="1200" b="1" i="0" u="none" strike="noStrike" kern="1200" cap="none" spc="0" normalizeH="0" baseline="0" noProof="0">
                <a:ln>
                  <a:noFill/>
                </a:ln>
                <a:solidFill>
                  <a:srgbClr val="009CDE"/>
                </a:solidFill>
                <a:effectLst/>
                <a:uLnTx/>
                <a:uFillTx/>
                <a:latin typeface="Arial"/>
                <a:ea typeface="+mn-ea"/>
                <a:cs typeface="+mn-cs"/>
              </a:rPr>
              <a:t> of Specialization</a:t>
            </a:r>
            <a:endParaRPr lang="en-US" sz="1200" b="1" i="0" u="none" strike="noStrike" kern="1200" cap="none" spc="0" normalizeH="0" baseline="0" noProof="0">
              <a:ln>
                <a:noFill/>
              </a:ln>
              <a:solidFill>
                <a:srgbClr val="009CDE"/>
              </a:solidFill>
              <a:effectLst/>
              <a:uLnTx/>
              <a:uFillTx/>
              <a:latin typeface="Arial"/>
              <a:cs typeface="Arial"/>
            </a:endParaRPr>
          </a:p>
          <a:p>
            <a:pPr marL="225425" indent="-225425">
              <a:buFont typeface="Courier New,monospace" panose="02070309020205020404" pitchFamily="49" charset="0"/>
              <a:buChar char="o"/>
              <a:defRPr/>
            </a:pPr>
            <a:r>
              <a:rPr lang="en-US" sz="1100">
                <a:solidFill>
                  <a:srgbClr val="606367"/>
                </a:solidFill>
                <a:latin typeface="Arial"/>
                <a:cs typeface="Arial"/>
              </a:rPr>
              <a:t>Organizational Change Management</a:t>
            </a:r>
            <a:endParaRPr lang="en-US" sz="1100">
              <a:solidFill>
                <a:srgbClr val="63666A"/>
              </a:solidFill>
              <a:latin typeface="Arial"/>
              <a:cs typeface="Arial"/>
            </a:endParaRPr>
          </a:p>
          <a:p>
            <a:pPr marL="225425" indent="-225425">
              <a:buFont typeface="Courier New,monospace" panose="02070309020205020404" pitchFamily="49" charset="0"/>
              <a:buChar char="o"/>
              <a:defRPr/>
            </a:pPr>
            <a:r>
              <a:rPr lang="en-US" sz="1100">
                <a:solidFill>
                  <a:srgbClr val="606367"/>
                </a:solidFill>
                <a:latin typeface="Arial"/>
                <a:cs typeface="Arial"/>
              </a:rPr>
              <a:t>Global Program, Project and Portfolio Management</a:t>
            </a:r>
            <a:endParaRPr lang="en-US" sz="1100">
              <a:solidFill>
                <a:srgbClr val="63666A"/>
              </a:solidFill>
              <a:latin typeface="Arial"/>
              <a:cs typeface="Arial"/>
            </a:endParaRPr>
          </a:p>
          <a:p>
            <a:pPr marL="225425" indent="-225425">
              <a:buFont typeface="Courier New,monospace" panose="02070309020205020404" pitchFamily="49" charset="0"/>
              <a:buChar char="o"/>
              <a:defRPr/>
            </a:pPr>
            <a:r>
              <a:rPr lang="en-US" sz="1100">
                <a:solidFill>
                  <a:srgbClr val="606367"/>
                </a:solidFill>
                <a:latin typeface="Arial"/>
                <a:cs typeface="Arial"/>
              </a:rPr>
              <a:t>Business Strategy and Alignment</a:t>
            </a:r>
            <a:endParaRPr lang="en-US" sz="1100">
              <a:solidFill>
                <a:srgbClr val="63666A"/>
              </a:solidFill>
              <a:latin typeface="Arial"/>
              <a:cs typeface="Arial"/>
            </a:endParaRPr>
          </a:p>
          <a:p>
            <a:pPr marL="225425" indent="-225425">
              <a:buFont typeface="Courier New,monospace" panose="02070309020205020404" pitchFamily="49" charset="0"/>
              <a:buChar char="o"/>
              <a:defRPr/>
            </a:pPr>
            <a:r>
              <a:rPr lang="en-US" sz="1100">
                <a:solidFill>
                  <a:srgbClr val="606367"/>
                </a:solidFill>
                <a:latin typeface="Arial"/>
                <a:cs typeface="Arial"/>
              </a:rPr>
              <a:t>Global Business Systems Implementations</a:t>
            </a:r>
            <a:endParaRPr lang="en-US" sz="1100">
              <a:solidFill>
                <a:srgbClr val="63666A"/>
              </a:solidFill>
              <a:latin typeface="Arial"/>
              <a:cs typeface="Arial"/>
            </a:endParaRPr>
          </a:p>
          <a:p>
            <a:pPr marL="225425" indent="-225425">
              <a:buFont typeface="Courier New,monospace" panose="02070309020205020404" pitchFamily="49" charset="0"/>
              <a:buChar char="o"/>
              <a:defRPr/>
            </a:pPr>
            <a:r>
              <a:rPr lang="en-US" sz="1100">
                <a:solidFill>
                  <a:srgbClr val="606367"/>
                </a:solidFill>
                <a:latin typeface="Arial"/>
                <a:cs typeface="Arial"/>
              </a:rPr>
              <a:t>Mergers and Acquisitions</a:t>
            </a:r>
            <a:endParaRPr lang="en-US" sz="1100">
              <a:solidFill>
                <a:srgbClr val="63666A"/>
              </a:solidFill>
              <a:latin typeface="Arial"/>
              <a:cs typeface="Arial"/>
            </a:endParaRPr>
          </a:p>
          <a:p>
            <a:pPr marR="0" lvl="0" algn="l" defTabSz="914400">
              <a:lnSpc>
                <a:spcPct val="100000"/>
              </a:lnSpc>
              <a:spcBef>
                <a:spcPts val="0"/>
              </a:spcBef>
              <a:spcAft>
                <a:spcPts val="0"/>
              </a:spcAft>
              <a:buClrTx/>
              <a:buSzTx/>
              <a:tabLst/>
              <a:defRPr/>
            </a:pPr>
            <a:endParaRPr lang="en-US" sz="1200" b="1" i="0" u="none" strike="noStrike" kern="1200" cap="none" spc="0" normalizeH="0" baseline="0" noProof="0">
              <a:ln>
                <a:noFill/>
              </a:ln>
              <a:solidFill>
                <a:srgbClr val="009CDE"/>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solidFill>
                <a:srgbClr val="009CDE"/>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9CDE"/>
                </a:solidFill>
                <a:effectLst/>
                <a:uLnTx/>
                <a:uFillTx/>
                <a:latin typeface="Arial"/>
                <a:ea typeface="+mn-ea"/>
                <a:cs typeface="+mn-cs"/>
              </a:rPr>
              <a:t>Professional Credentials and Education </a:t>
            </a:r>
          </a:p>
          <a:p>
            <a:pPr marL="225425" indent="-225425">
              <a:buFont typeface="Courier New,monospace"/>
              <a:buChar char="o"/>
              <a:defRPr/>
            </a:pPr>
            <a:r>
              <a:rPr lang="en-US" sz="1200">
                <a:solidFill>
                  <a:srgbClr val="595959"/>
                </a:solidFill>
                <a:latin typeface="Arial"/>
                <a:cs typeface="Arial"/>
              </a:rPr>
              <a:t>Master of Science – Business Administration – University of Ulster</a:t>
            </a:r>
            <a:endParaRPr lang="en-US" sz="1200">
              <a:solidFill>
                <a:srgbClr val="63666A"/>
              </a:solidFill>
              <a:latin typeface="Arial"/>
              <a:cs typeface="Arial"/>
            </a:endParaRPr>
          </a:p>
          <a:p>
            <a:pPr marL="225425" indent="-225425">
              <a:buFont typeface="Courier New,monospace"/>
              <a:buChar char="o"/>
              <a:defRPr/>
            </a:pPr>
            <a:r>
              <a:rPr lang="en-US" sz="1200">
                <a:solidFill>
                  <a:srgbClr val="595959"/>
                </a:solidFill>
                <a:latin typeface="Arial"/>
                <a:cs typeface="Arial"/>
              </a:rPr>
              <a:t>Global Master Change Management Practitioner (ACMP);</a:t>
            </a:r>
          </a:p>
          <a:p>
            <a:pPr marL="225425" indent="-225425">
              <a:buFont typeface="Courier New,monospace"/>
              <a:buChar char="o"/>
              <a:defRPr/>
            </a:pPr>
            <a:r>
              <a:rPr lang="en-US" sz="1200" err="1">
                <a:solidFill>
                  <a:srgbClr val="595959"/>
                </a:solidFill>
                <a:latin typeface="Arial"/>
                <a:cs typeface="Arial"/>
              </a:rPr>
              <a:t>ProSci</a:t>
            </a:r>
            <a:r>
              <a:rPr lang="en-US" sz="1200">
                <a:solidFill>
                  <a:srgbClr val="595959"/>
                </a:solidFill>
                <a:latin typeface="Arial"/>
                <a:cs typeface="Arial"/>
              </a:rPr>
              <a:t> Certified (ADKAR)</a:t>
            </a:r>
            <a:endParaRPr lang="en-US" sz="1200">
              <a:solidFill>
                <a:srgbClr val="63666A"/>
              </a:solidFill>
              <a:latin typeface="Arial"/>
              <a:cs typeface="Arial"/>
            </a:endParaRPr>
          </a:p>
          <a:p>
            <a:pPr marL="225425" indent="-225425">
              <a:buFont typeface="Courier New,monospace"/>
              <a:buChar char="o"/>
              <a:defRPr/>
            </a:pPr>
            <a:r>
              <a:rPr lang="en-US" sz="1200">
                <a:solidFill>
                  <a:srgbClr val="595959"/>
                </a:solidFill>
                <a:latin typeface="Arial"/>
                <a:cs typeface="Arial"/>
              </a:rPr>
              <a:t>Other Certifications: Master Certified Business Coach (MCC) – International Coaching Federation</a:t>
            </a:r>
            <a:endParaRPr lang="en-US" sz="1200">
              <a:solidFill>
                <a:srgbClr val="63666A"/>
              </a:solidFill>
              <a:latin typeface="Arial"/>
              <a:cs typeface="Arial"/>
            </a:endParaRPr>
          </a:p>
          <a:p>
            <a:pPr>
              <a:defRPr/>
            </a:pPr>
            <a:endParaRPr lang="en-US" sz="1200" b="1">
              <a:solidFill>
                <a:srgbClr val="009CDE"/>
              </a:solidFill>
              <a:latin typeface="Arial"/>
              <a:cs typeface="Arial"/>
            </a:endParaRPr>
          </a:p>
        </p:txBody>
      </p:sp>
      <p:sp>
        <p:nvSpPr>
          <p:cNvPr id="16" name="Text Placeholder 14">
            <a:extLst>
              <a:ext uri="{FF2B5EF4-FFF2-40B4-BE49-F238E27FC236}">
                <a16:creationId xmlns:a16="http://schemas.microsoft.com/office/drawing/2014/main" id="{46B4523E-2D73-B392-0D97-D06274A1D147}"/>
              </a:ext>
            </a:extLst>
          </p:cNvPr>
          <p:cNvSpPr txBox="1">
            <a:spLocks/>
          </p:cNvSpPr>
          <p:nvPr/>
        </p:nvSpPr>
        <p:spPr>
          <a:xfrm>
            <a:off x="638487" y="4984375"/>
            <a:ext cx="3108960" cy="1540986"/>
          </a:xfrm>
          <a:prstGeom prst="rect">
            <a:avLst/>
          </a:prstGeom>
        </p:spPr>
        <p:txBody>
          <a:bodyPr lIns="91440" tIns="45720" rIns="91440" bIns="45720" anchor="t"/>
          <a:lstStyle>
            <a:lvl1pPr marL="0" indent="0" algn="l" defTabSz="914400" rtl="0" eaLnBrk="1" latinLnBrk="0" hangingPunct="1">
              <a:lnSpc>
                <a:spcPct val="100000"/>
              </a:lnSpc>
              <a:spcBef>
                <a:spcPts val="600"/>
              </a:spcBef>
              <a:spcAft>
                <a:spcPts val="0"/>
              </a:spcAft>
              <a:buFont typeface="Arial" panose="020B0604020202020204" pitchFamily="34" charset="0"/>
              <a:buNone/>
              <a:defRPr sz="1800" b="0" kern="1200" cap="none" baseline="0">
                <a:solidFill>
                  <a:schemeClr val="accent4"/>
                </a:solidFill>
                <a:latin typeface="+mn-lt"/>
                <a:ea typeface="+mn-ea"/>
                <a:cs typeface="+mn-cs"/>
              </a:defRPr>
            </a:lvl1pPr>
            <a:lvl2pPr marL="180000" indent="-180000" algn="l" defTabSz="914400" rtl="0" eaLnBrk="1" latinLnBrk="0" hangingPunct="1">
              <a:lnSpc>
                <a:spcPct val="100000"/>
              </a:lnSpc>
              <a:spcBef>
                <a:spcPts val="600"/>
              </a:spcBef>
              <a:spcAft>
                <a:spcPts val="0"/>
              </a:spcAft>
              <a:buClrTx/>
              <a:buFont typeface="Wingdings" pitchFamily="2" charset="2"/>
              <a:buChar char="§"/>
              <a:defRPr sz="1800" b="0" kern="1200" cap="none" baseline="0">
                <a:solidFill>
                  <a:schemeClr val="accent4"/>
                </a:solidFill>
                <a:latin typeface="+mn-lt"/>
                <a:ea typeface="+mn-ea"/>
                <a:cs typeface="+mn-cs"/>
              </a:defRPr>
            </a:lvl2pPr>
            <a:lvl3pPr marL="36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3pPr>
            <a:lvl4pPr marL="54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4pPr>
            <a:lvl5pPr marL="72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5pPr>
            <a:lvl6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tx2"/>
                </a:solidFill>
                <a:latin typeface="+mn-lt"/>
                <a:ea typeface="+mn-ea"/>
                <a:cs typeface="+mn-cs"/>
              </a:defRPr>
            </a:lvl7pPr>
            <a:lvl8pPr marL="0" indent="0" algn="l" defTabSz="914400" rtl="0" eaLnBrk="1" latinLnBrk="0" hangingPunct="1">
              <a:lnSpc>
                <a:spcPct val="110000"/>
              </a:lnSpc>
              <a:spcBef>
                <a:spcPts val="400"/>
              </a:spcBef>
              <a:spcAft>
                <a:spcPts val="100"/>
              </a:spcAft>
              <a:buFont typeface="Arial" panose="020B0604020202020204" pitchFamily="34" charset="0"/>
              <a:buNone/>
              <a:defRPr sz="1800" b="0" kern="1200" cap="all" baseline="0">
                <a:solidFill>
                  <a:schemeClr val="accent1"/>
                </a:solidFill>
                <a:latin typeface="+mn-lt"/>
                <a:ea typeface="+mn-ea"/>
                <a:cs typeface="+mn-cs"/>
              </a:defRPr>
            </a:lvl8pPr>
            <a:lvl9pPr marL="0" indent="0" algn="l" defTabSz="914400" rtl="0" eaLnBrk="1" latinLnBrk="0" hangingPunct="1">
              <a:lnSpc>
                <a:spcPct val="110000"/>
              </a:lnSpc>
              <a:spcBef>
                <a:spcPts val="400"/>
              </a:spcBef>
              <a:spcAft>
                <a:spcPts val="200"/>
              </a:spcAft>
              <a:buFont typeface="Arial" panose="020B0604020202020204" pitchFamily="34" charset="0"/>
              <a:buNone/>
              <a:defRPr sz="1400" b="1" kern="1200" cap="none" baseline="0">
                <a:solidFill>
                  <a:schemeClr val="accen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prstClr val="white"/>
                </a:solidFill>
                <a:latin typeface="Arial"/>
                <a:cs typeface="Arial"/>
              </a:rPr>
              <a:t>Director</a:t>
            </a:r>
          </a:p>
          <a:p>
            <a:pPr algn="ctr">
              <a:spcBef>
                <a:spcPts val="0"/>
              </a:spcBef>
              <a:defRPr/>
            </a:pPr>
            <a:r>
              <a:rPr lang="en-US" sz="1400">
                <a:solidFill>
                  <a:prstClr val="white"/>
                </a:solidFill>
                <a:latin typeface="Arial"/>
                <a:cs typeface="Arial"/>
              </a:rPr>
              <a:t>Change Advisory Leader</a:t>
            </a:r>
            <a:endParaRPr lang="en-US" sz="1400" b="0" i="0" u="none" strike="noStrike" kern="1200" cap="none" spc="0" normalizeH="0" baseline="0" noProof="0">
              <a:ln>
                <a:noFill/>
              </a:ln>
              <a:solidFill>
                <a:prstClr val="white"/>
              </a:solidFill>
              <a:effectLst/>
              <a:uLnTx/>
              <a:uFillTx/>
              <a:latin typeface="Arial"/>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latin typeface="Arial"/>
                <a:cs typeface="Arial"/>
              </a:rPr>
              <a:t>Phoenix, AZ</a:t>
            </a:r>
            <a:endParaRPr lang="en-US" sz="1400" b="0" i="0" u="none" strike="noStrike" kern="1200" cap="none" spc="0" normalizeH="0" baseline="0" noProof="0">
              <a:ln>
                <a:noFill/>
              </a:ln>
              <a:solidFill>
                <a:prstClr val="white"/>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latin typeface="Arial"/>
                <a:cs typeface="Arial"/>
              </a:rPr>
              <a:t>J</a:t>
            </a:r>
            <a:r>
              <a:rPr kumimoji="0" lang="en-US" sz="1400" b="0" i="0" u="none" strike="noStrike" kern="1200" cap="none" spc="0" normalizeH="0" baseline="0" noProof="0">
                <a:ln>
                  <a:noFill/>
                </a:ln>
                <a:solidFill>
                  <a:prstClr val="white"/>
                </a:solidFill>
                <a:effectLst/>
                <a:uLnTx/>
                <a:uFillTx/>
                <a:latin typeface="Arial"/>
                <a:ea typeface="+mn-ea"/>
                <a:cs typeface="Arial"/>
              </a:rPr>
              <a:t>o-Ann.Balmer@rsmus.com</a:t>
            </a:r>
            <a:endParaRPr lang="en-US" sz="1400" b="0" i="0" u="none" strike="noStrike" kern="1200" cap="none" spc="0" normalizeH="0" baseline="0" noProof="0">
              <a:ln>
                <a:noFill/>
              </a:ln>
              <a:solidFill>
                <a:prstClr val="white"/>
              </a:solidFill>
              <a:effectLst/>
              <a:uLnTx/>
              <a:uFillTx/>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prstClr val="white"/>
                </a:solidFill>
                <a:latin typeface="Arial"/>
              </a:rPr>
              <a:t>602.636.6149</a:t>
            </a:r>
            <a:endParaRPr kumimoji="0" lang="en-US" sz="1400" b="0" i="0" u="none" strike="noStrike" kern="1200" cap="none" spc="0" normalizeH="0" baseline="0" noProof="0">
              <a:ln>
                <a:noFill/>
              </a:ln>
              <a:solidFill>
                <a:prstClr val="white"/>
              </a:solidFill>
              <a:effectLst/>
              <a:uLnTx/>
              <a:uFillTx/>
              <a:latin typeface="Arial"/>
              <a:ea typeface="+mn-ea"/>
              <a:cs typeface="Arial" panose="020B0604020202020204" pitchFamily="34" charset="0"/>
            </a:endParaRPr>
          </a:p>
        </p:txBody>
      </p:sp>
      <p:pic>
        <p:nvPicPr>
          <p:cNvPr id="23" name="Picture 22">
            <a:extLst>
              <a:ext uri="{FF2B5EF4-FFF2-40B4-BE49-F238E27FC236}">
                <a16:creationId xmlns:a16="http://schemas.microsoft.com/office/drawing/2014/main" id="{E0F50AFE-F55F-2CC1-CE3D-343301FB4E83}"/>
              </a:ext>
            </a:extLst>
          </p:cNvPr>
          <p:cNvPicPr>
            <a:picLocks noChangeAspect="1"/>
          </p:cNvPicPr>
          <p:nvPr/>
        </p:nvPicPr>
        <p:blipFill rotWithShape="1">
          <a:blip r:embed="rId2"/>
          <a:srcRect t="16287" b="61998"/>
          <a:stretch/>
        </p:blipFill>
        <p:spPr>
          <a:xfrm>
            <a:off x="8964" y="682220"/>
            <a:ext cx="4795063" cy="796955"/>
          </a:xfrm>
          <a:prstGeom prst="rect">
            <a:avLst/>
          </a:prstGeom>
        </p:spPr>
      </p:pic>
      <p:sp>
        <p:nvSpPr>
          <p:cNvPr id="8" name="TextBox 7">
            <a:extLst>
              <a:ext uri="{FF2B5EF4-FFF2-40B4-BE49-F238E27FC236}">
                <a16:creationId xmlns:a16="http://schemas.microsoft.com/office/drawing/2014/main" id="{214366A6-B6CA-C99D-F22D-D32FFA2CE293}"/>
              </a:ext>
            </a:extLst>
          </p:cNvPr>
          <p:cNvSpPr txBox="1"/>
          <p:nvPr/>
        </p:nvSpPr>
        <p:spPr>
          <a:xfrm>
            <a:off x="8227340" y="4177874"/>
            <a:ext cx="3663776" cy="112338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9CDE"/>
                </a:solidFill>
                <a:effectLst/>
                <a:uLnTx/>
                <a:uFillTx/>
                <a:latin typeface="Arial"/>
                <a:ea typeface="+mn-ea"/>
                <a:cs typeface="+mn-cs"/>
              </a:rPr>
              <a:t>Industry Focus</a:t>
            </a: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100" b="0" i="0" u="none" strike="noStrike" kern="1200" cap="none" spc="0" normalizeH="0" baseline="0" noProof="0">
                <a:ln>
                  <a:noFill/>
                </a:ln>
                <a:solidFill>
                  <a:srgbClr val="888B8D">
                    <a:lumMod val="50000"/>
                  </a:srgbClr>
                </a:solidFill>
                <a:effectLst/>
                <a:uLnTx/>
                <a:uFillTx/>
                <a:latin typeface="Arial"/>
                <a:ea typeface="+mn-ea"/>
                <a:cs typeface="+mn-cs"/>
              </a:rPr>
              <a:t>Technology, Media and Entertainment (TMT)</a:t>
            </a:r>
            <a:endParaRPr lang="en-US" sz="1100" b="0" i="0" u="none" strike="noStrike" kern="1200" cap="none" spc="0" normalizeH="0" baseline="0" noProof="0">
              <a:ln>
                <a:noFill/>
              </a:ln>
              <a:solidFill>
                <a:srgbClr val="888B8D">
                  <a:lumMod val="50000"/>
                </a:srgbClr>
              </a:solidFill>
              <a:effectLst/>
              <a:uLnTx/>
              <a:uFillTx/>
              <a:latin typeface="Arial"/>
              <a:cs typeface="Arial"/>
            </a:endParaRPr>
          </a:p>
          <a:p>
            <a:pPr marL="171450" indent="-171450">
              <a:buFont typeface="Courier New" panose="02070309020205020404" pitchFamily="49" charset="0"/>
              <a:buChar char="o"/>
              <a:defRPr/>
            </a:pPr>
            <a:r>
              <a:rPr kumimoji="0" lang="en-US" sz="1100" b="0" i="0" u="none" strike="noStrike" kern="1200" cap="none" spc="0" normalizeH="0" baseline="0" noProof="0">
                <a:ln>
                  <a:noFill/>
                </a:ln>
                <a:solidFill>
                  <a:srgbClr val="888B8D">
                    <a:lumMod val="50000"/>
                  </a:srgbClr>
                </a:solidFill>
                <a:effectLst/>
                <a:uLnTx/>
                <a:uFillTx/>
                <a:latin typeface="Arial"/>
                <a:ea typeface="+mn-ea"/>
                <a:cs typeface="+mn-cs"/>
              </a:rPr>
              <a:t>Consumer Products (CP)</a:t>
            </a:r>
            <a:endParaRPr lang="en-US" sz="1100" b="0" i="0" u="none" strike="noStrike" kern="1200" cap="none" spc="0" normalizeH="0" baseline="0" noProof="0">
              <a:ln>
                <a:noFill/>
              </a:ln>
              <a:solidFill>
                <a:srgbClr val="888B8D">
                  <a:lumMod val="50000"/>
                </a:srgbClr>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a:solidFill>
                  <a:srgbClr val="888B8D">
                    <a:lumMod val="50000"/>
                  </a:srgbClr>
                </a:solidFill>
                <a:latin typeface="Arial"/>
              </a:rPr>
              <a:t>Financial Services</a:t>
            </a:r>
            <a:endParaRPr lang="en-US" sz="1100" b="0" i="0" u="none" strike="noStrike" kern="1200" cap="none" spc="0" normalizeH="0" baseline="0" noProof="0">
              <a:ln>
                <a:noFill/>
              </a:ln>
              <a:solidFill>
                <a:srgbClr val="888B8D">
                  <a:lumMod val="50000"/>
                </a:srgbClr>
              </a:solidFill>
              <a:effectLst/>
              <a:uLnTx/>
              <a:uFillTx/>
              <a:latin typeface="Arial"/>
              <a:cs typeface="Arial"/>
            </a:endParaRPr>
          </a:p>
          <a:p>
            <a:pPr marL="171450" indent="-171450">
              <a:buFont typeface="Courier New" panose="02070309020205020404" pitchFamily="49" charset="0"/>
              <a:buChar char="o"/>
              <a:defRPr/>
            </a:pPr>
            <a:r>
              <a:rPr kumimoji="0" lang="en-US" sz="1100" b="0" i="0" u="none" strike="noStrike" kern="1200" cap="none" spc="0" normalizeH="0" baseline="0" noProof="0">
                <a:ln>
                  <a:noFill/>
                </a:ln>
                <a:solidFill>
                  <a:srgbClr val="888B8D">
                    <a:lumMod val="50000"/>
                  </a:srgbClr>
                </a:solidFill>
                <a:effectLst/>
                <a:uLnTx/>
                <a:uFillTx/>
                <a:latin typeface="Arial"/>
                <a:ea typeface="+mn-ea"/>
                <a:cs typeface="+mn-cs"/>
              </a:rPr>
              <a:t>Health </a:t>
            </a:r>
            <a:r>
              <a:rPr lang="en-US" sz="1100">
                <a:solidFill>
                  <a:srgbClr val="888B8D">
                    <a:lumMod val="50000"/>
                  </a:srgbClr>
                </a:solidFill>
                <a:latin typeface="Arial"/>
              </a:rPr>
              <a:t>&amp; Life Sciences</a:t>
            </a:r>
            <a:endParaRPr lang="en-US" sz="1100" b="0" i="0" u="none" strike="noStrike" kern="1200" cap="none" spc="0" normalizeH="0" baseline="0" noProof="0">
              <a:ln>
                <a:noFill/>
              </a:ln>
              <a:solidFill>
                <a:srgbClr val="888B8D">
                  <a:lumMod val="50000"/>
                </a:srgbClr>
              </a:solidFill>
              <a:effectLst/>
              <a:uLnTx/>
              <a:uFillTx/>
              <a:latin typeface="Arial"/>
              <a:cs typeface="Arial"/>
            </a:endParaRPr>
          </a:p>
          <a:p>
            <a:pPr marL="171450" marR="0" lvl="0"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100">
                <a:solidFill>
                  <a:srgbClr val="888B8D">
                    <a:lumMod val="50000"/>
                  </a:srgbClr>
                </a:solidFill>
                <a:latin typeface="Arial"/>
              </a:rPr>
              <a:t>Manufacturing and Warehousing</a:t>
            </a:r>
            <a:endParaRPr lang="en-US" sz="1100">
              <a:solidFill>
                <a:srgbClr val="888B8D">
                  <a:lumMod val="50000"/>
                </a:srgbClr>
              </a:solidFill>
              <a:latin typeface="Arial"/>
              <a:cs typeface="Arial"/>
            </a:endParaRPr>
          </a:p>
        </p:txBody>
      </p:sp>
      <p:sp>
        <p:nvSpPr>
          <p:cNvPr id="7" name="Text Placeholder 3">
            <a:extLst>
              <a:ext uri="{FF2B5EF4-FFF2-40B4-BE49-F238E27FC236}">
                <a16:creationId xmlns:a16="http://schemas.microsoft.com/office/drawing/2014/main" id="{4361E94E-76C7-390B-2062-AF4889FFC9C9}"/>
              </a:ext>
            </a:extLst>
          </p:cNvPr>
          <p:cNvSpPr txBox="1">
            <a:spLocks/>
          </p:cNvSpPr>
          <p:nvPr/>
        </p:nvSpPr>
        <p:spPr>
          <a:xfrm>
            <a:off x="4686431" y="1884631"/>
            <a:ext cx="6339250" cy="419100"/>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spcAft>
                <a:spcPts val="0"/>
              </a:spcAft>
              <a:buFont typeface="Arial" panose="020B0604020202020204" pitchFamily="34" charset="0"/>
              <a:buNone/>
              <a:defRPr sz="2000" b="1" kern="1200" cap="none" baseline="0">
                <a:solidFill>
                  <a:schemeClr val="tx2"/>
                </a:solidFill>
                <a:latin typeface="+mn-lt"/>
                <a:ea typeface="+mn-ea"/>
                <a:cs typeface="+mn-cs"/>
              </a:defRPr>
            </a:lvl1pPr>
            <a:lvl2pPr marL="180000" indent="-180000" algn="l" defTabSz="914400" rtl="0" eaLnBrk="1" latinLnBrk="0" hangingPunct="1">
              <a:lnSpc>
                <a:spcPct val="100000"/>
              </a:lnSpc>
              <a:spcBef>
                <a:spcPts val="600"/>
              </a:spcBef>
              <a:spcAft>
                <a:spcPts val="0"/>
              </a:spcAft>
              <a:buClrTx/>
              <a:buFont typeface="Wingdings" pitchFamily="2" charset="2"/>
              <a:buChar char="§"/>
              <a:defRPr sz="1800" b="0" kern="1200" cap="none" baseline="0">
                <a:solidFill>
                  <a:schemeClr val="accent4"/>
                </a:solidFill>
                <a:latin typeface="+mn-lt"/>
                <a:ea typeface="+mn-ea"/>
                <a:cs typeface="+mn-cs"/>
              </a:defRPr>
            </a:lvl2pPr>
            <a:lvl3pPr marL="36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3pPr>
            <a:lvl4pPr marL="54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4pPr>
            <a:lvl5pPr marL="72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5pPr>
            <a:lvl6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tx2"/>
                </a:solidFill>
                <a:latin typeface="+mn-lt"/>
                <a:ea typeface="+mn-ea"/>
                <a:cs typeface="+mn-cs"/>
              </a:defRPr>
            </a:lvl7pPr>
            <a:lvl8pPr marL="0" indent="0" algn="l" defTabSz="914400" rtl="0" eaLnBrk="1" latinLnBrk="0" hangingPunct="1">
              <a:lnSpc>
                <a:spcPct val="110000"/>
              </a:lnSpc>
              <a:spcBef>
                <a:spcPts val="400"/>
              </a:spcBef>
              <a:spcAft>
                <a:spcPts val="100"/>
              </a:spcAft>
              <a:buFont typeface="Arial" panose="020B0604020202020204" pitchFamily="34" charset="0"/>
              <a:buNone/>
              <a:defRPr sz="1800" b="0" kern="1200" cap="all" baseline="0">
                <a:solidFill>
                  <a:schemeClr val="accent1"/>
                </a:solidFill>
                <a:latin typeface="+mn-lt"/>
                <a:ea typeface="+mn-ea"/>
                <a:cs typeface="+mn-cs"/>
              </a:defRPr>
            </a:lvl8pPr>
            <a:lvl9pPr marL="0" indent="0" algn="l" defTabSz="914400" rtl="0" eaLnBrk="1" latinLnBrk="0" hangingPunct="1">
              <a:lnSpc>
                <a:spcPct val="110000"/>
              </a:lnSpc>
              <a:spcBef>
                <a:spcPts val="400"/>
              </a:spcBef>
              <a:spcAft>
                <a:spcPts val="200"/>
              </a:spcAft>
              <a:buFont typeface="Arial" panose="020B0604020202020204" pitchFamily="34" charset="0"/>
              <a:buNone/>
              <a:defRPr sz="1400" b="1" kern="1200" cap="none" baseline="0">
                <a:solidFill>
                  <a:schemeClr val="accen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141439"/>
                </a:solidFill>
                <a:effectLst/>
                <a:uLnTx/>
                <a:uFillTx/>
                <a:latin typeface="Arial"/>
                <a:ea typeface="+mn-ea"/>
                <a:cs typeface="Arial"/>
              </a:rPr>
              <a:t>Director – Change Advisory Lead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0" i="1" u="none" strike="noStrike" kern="1200" cap="none" spc="0" normalizeH="0" baseline="0" noProof="0">
                <a:ln>
                  <a:noFill/>
                </a:ln>
                <a:solidFill>
                  <a:srgbClr val="141439"/>
                </a:solidFill>
                <a:effectLst/>
                <a:uLnTx/>
                <a:uFillTx/>
                <a:latin typeface="Arial"/>
                <a:ea typeface="+mn-ea"/>
                <a:cs typeface="Arial"/>
              </a:rPr>
              <a:t>Management Consulting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009CDE"/>
                </a:solidFill>
                <a:effectLst/>
                <a:uLnTx/>
                <a:uFillTx/>
                <a:latin typeface="Arial"/>
                <a:ea typeface="+mn-ea"/>
                <a:cs typeface="Arial"/>
              </a:rPr>
              <a:t> </a:t>
            </a:r>
            <a:endParaRPr kumimoji="0" lang="en-US" sz="1800" b="1" i="0" u="none" strike="noStrike" kern="1200" cap="none" spc="0" normalizeH="0" baseline="0" noProof="0">
              <a:ln>
                <a:noFill/>
              </a:ln>
              <a:solidFill>
                <a:srgbClr val="009CDE"/>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1" i="0" u="none" strike="noStrike" kern="1200" cap="none" spc="0" normalizeH="0" baseline="0" noProof="0">
              <a:ln>
                <a:noFill/>
              </a:ln>
              <a:solidFill>
                <a:srgbClr val="009CDE"/>
              </a:solidFill>
              <a:effectLst/>
              <a:uLnTx/>
              <a:uFillTx/>
              <a:latin typeface="Arial"/>
              <a:ea typeface="+mn-ea"/>
              <a:cs typeface="+mn-cs"/>
            </a:endParaRPr>
          </a:p>
        </p:txBody>
      </p:sp>
      <p:pic>
        <p:nvPicPr>
          <p:cNvPr id="4" name="Picture 3" descr="A person smiling for a selfie&#10;&#10;AI-generated content may be incorrect.">
            <a:extLst>
              <a:ext uri="{FF2B5EF4-FFF2-40B4-BE49-F238E27FC236}">
                <a16:creationId xmlns:a16="http://schemas.microsoft.com/office/drawing/2014/main" id="{7A2C91E3-20CC-1924-FAC3-BA100767BBC6}"/>
              </a:ext>
            </a:extLst>
          </p:cNvPr>
          <p:cNvPicPr>
            <a:picLocks noChangeAspect="1"/>
          </p:cNvPicPr>
          <p:nvPr/>
        </p:nvPicPr>
        <p:blipFill>
          <a:blip r:embed="rId3"/>
          <a:stretch>
            <a:fillRect/>
          </a:stretch>
        </p:blipFill>
        <p:spPr>
          <a:xfrm>
            <a:off x="661357" y="1785995"/>
            <a:ext cx="3028950" cy="3028950"/>
          </a:xfrm>
          <a:prstGeom prst="rect">
            <a:avLst/>
          </a:prstGeom>
          <a:ln>
            <a:noFill/>
          </a:ln>
        </p:spPr>
      </p:pic>
      <p:sp>
        <p:nvSpPr>
          <p:cNvPr id="3" name="Title 1">
            <a:extLst>
              <a:ext uri="{FF2B5EF4-FFF2-40B4-BE49-F238E27FC236}">
                <a16:creationId xmlns:a16="http://schemas.microsoft.com/office/drawing/2014/main" id="{8EB1EBD5-9D52-12B4-CB25-94F94114AA2E}"/>
              </a:ext>
            </a:extLst>
          </p:cNvPr>
          <p:cNvSpPr txBox="1">
            <a:spLocks/>
          </p:cNvSpPr>
          <p:nvPr/>
        </p:nvSpPr>
        <p:spPr>
          <a:xfrm>
            <a:off x="4686431" y="458511"/>
            <a:ext cx="6459722" cy="553998"/>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600" b="0" kern="1200" cap="none" baseline="0">
                <a:solidFill>
                  <a:schemeClr val="accent1"/>
                </a:solidFill>
                <a:latin typeface="+mj-lt"/>
                <a:ea typeface="+mj-ea"/>
                <a:cs typeface="+mj-cs"/>
              </a:defRPr>
            </a:lvl1pPr>
          </a:lstStyle>
          <a:p>
            <a:r>
              <a:rPr lang="en-US" b="1"/>
              <a:t>About Instructor</a:t>
            </a:r>
          </a:p>
        </p:txBody>
      </p:sp>
    </p:spTree>
    <p:extLst>
      <p:ext uri="{BB962C8B-B14F-4D97-AF65-F5344CB8AC3E}">
        <p14:creationId xmlns:p14="http://schemas.microsoft.com/office/powerpoint/2010/main" val="2131346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FEFF9-4431-61AD-F3F5-35B7FC3C1713}"/>
            </a:ext>
          </a:extLst>
        </p:cNvPr>
        <p:cNvGrpSpPr/>
        <p:nvPr/>
      </p:nvGrpSpPr>
      <p:grpSpPr>
        <a:xfrm>
          <a:off x="0" y="0"/>
          <a:ext cx="0" cy="0"/>
          <a:chOff x="0" y="0"/>
          <a:chExt cx="0" cy="0"/>
        </a:xfrm>
      </p:grpSpPr>
      <p:sp>
        <p:nvSpPr>
          <p:cNvPr id="8" name="Shape 38">
            <a:extLst>
              <a:ext uri="{FF2B5EF4-FFF2-40B4-BE49-F238E27FC236}">
                <a16:creationId xmlns:a16="http://schemas.microsoft.com/office/drawing/2014/main" id="{A3FEF652-577C-E6DA-1958-1DE4BE5EF91C}"/>
              </a:ext>
            </a:extLst>
          </p:cNvPr>
          <p:cNvSpPr/>
          <p:nvPr/>
        </p:nvSpPr>
        <p:spPr>
          <a:xfrm>
            <a:off x="9318660" y="1551037"/>
            <a:ext cx="1945100" cy="941729"/>
          </a:xfrm>
          <a:prstGeom prst="rect">
            <a:avLst/>
          </a:prstGeom>
          <a:solidFill>
            <a:srgbClr val="4A6B8C"/>
          </a:solidFill>
          <a:ln w="12700">
            <a:solidFill>
              <a:srgbClr val="4A6B8C"/>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10" name="Text 39">
            <a:extLst>
              <a:ext uri="{FF2B5EF4-FFF2-40B4-BE49-F238E27FC236}">
                <a16:creationId xmlns:a16="http://schemas.microsoft.com/office/drawing/2014/main" id="{31C271BD-83C3-DE91-8A27-90B343AAFCB2}"/>
              </a:ext>
            </a:extLst>
          </p:cNvPr>
          <p:cNvSpPr/>
          <p:nvPr/>
        </p:nvSpPr>
        <p:spPr>
          <a:xfrm>
            <a:off x="9468250" y="1641065"/>
            <a:ext cx="1645920" cy="201168"/>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400" b="1" dirty="0">
                <a:solidFill>
                  <a:srgbClr val="FFFFFF"/>
                </a:solidFill>
                <a:latin typeface="Calibri" pitchFamily="34" charset="0"/>
                <a:ea typeface="Calibri" pitchFamily="34" charset="-122"/>
                <a:cs typeface="Calibri" pitchFamily="34" charset="-120"/>
              </a:rPr>
              <a:t>Module 5</a:t>
            </a:r>
            <a:endParaRPr lang="en-US" sz="2400" dirty="0"/>
          </a:p>
        </p:txBody>
      </p:sp>
      <p:sp>
        <p:nvSpPr>
          <p:cNvPr id="11" name="Text 40">
            <a:extLst>
              <a:ext uri="{FF2B5EF4-FFF2-40B4-BE49-F238E27FC236}">
                <a16:creationId xmlns:a16="http://schemas.microsoft.com/office/drawing/2014/main" id="{6DEC1D97-C826-E2AE-19A3-90DF75A016CB}"/>
              </a:ext>
            </a:extLst>
          </p:cNvPr>
          <p:cNvSpPr/>
          <p:nvPr/>
        </p:nvSpPr>
        <p:spPr>
          <a:xfrm>
            <a:off x="9435370" y="2070910"/>
            <a:ext cx="1645920" cy="182880"/>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dirty="0">
                <a:solidFill>
                  <a:srgbClr val="FFFFFF"/>
                </a:solidFill>
                <a:latin typeface="Calibri" pitchFamily="34" charset="0"/>
                <a:ea typeface="Calibri" pitchFamily="34" charset="-122"/>
                <a:cs typeface="Calibri" pitchFamily="34" charset="-120"/>
              </a:rPr>
              <a:t>Communications Plan</a:t>
            </a:r>
            <a:endParaRPr lang="en-US" sz="1600" dirty="0"/>
          </a:p>
        </p:txBody>
      </p:sp>
      <p:sp>
        <p:nvSpPr>
          <p:cNvPr id="12" name="Shape 41">
            <a:extLst>
              <a:ext uri="{FF2B5EF4-FFF2-40B4-BE49-F238E27FC236}">
                <a16:creationId xmlns:a16="http://schemas.microsoft.com/office/drawing/2014/main" id="{04A59FEA-C577-B4B5-15FD-F6D1DC5A8579}"/>
              </a:ext>
            </a:extLst>
          </p:cNvPr>
          <p:cNvSpPr/>
          <p:nvPr/>
        </p:nvSpPr>
        <p:spPr>
          <a:xfrm>
            <a:off x="9318660" y="2515369"/>
            <a:ext cx="1945100" cy="891939"/>
          </a:xfrm>
          <a:prstGeom prst="rect">
            <a:avLst/>
          </a:prstGeom>
          <a:solidFill>
            <a:srgbClr val="E8EEF2"/>
          </a:solidFill>
          <a:ln w="12700">
            <a:solidFill>
              <a:srgbClr val="D0D8E0"/>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19" name="Text 42">
            <a:extLst>
              <a:ext uri="{FF2B5EF4-FFF2-40B4-BE49-F238E27FC236}">
                <a16:creationId xmlns:a16="http://schemas.microsoft.com/office/drawing/2014/main" id="{6B6782E6-51DA-54E3-4293-03CA556CFF03}"/>
              </a:ext>
            </a:extLst>
          </p:cNvPr>
          <p:cNvSpPr/>
          <p:nvPr/>
        </p:nvSpPr>
        <p:spPr>
          <a:xfrm>
            <a:off x="9496200" y="2637891"/>
            <a:ext cx="1645920" cy="182880"/>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b="1" dirty="0">
                <a:solidFill>
                  <a:srgbClr val="4A6B8C"/>
                </a:solidFill>
                <a:latin typeface="Calibri" pitchFamily="34" charset="0"/>
                <a:ea typeface="Calibri" pitchFamily="34" charset="-122"/>
                <a:cs typeface="Calibri" pitchFamily="34" charset="-120"/>
              </a:rPr>
              <a:t>Session 1</a:t>
            </a:r>
          </a:p>
        </p:txBody>
      </p:sp>
      <p:sp>
        <p:nvSpPr>
          <p:cNvPr id="24" name="Text 43">
            <a:extLst>
              <a:ext uri="{FF2B5EF4-FFF2-40B4-BE49-F238E27FC236}">
                <a16:creationId xmlns:a16="http://schemas.microsoft.com/office/drawing/2014/main" id="{53A00A9D-7633-AD46-91EE-4775D8B70222}"/>
              </a:ext>
            </a:extLst>
          </p:cNvPr>
          <p:cNvSpPr/>
          <p:nvPr/>
        </p:nvSpPr>
        <p:spPr>
          <a:xfrm>
            <a:off x="9496200" y="2877303"/>
            <a:ext cx="1645920" cy="347472"/>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dirty="0">
                <a:solidFill>
                  <a:srgbClr val="00153C"/>
                </a:solidFill>
                <a:latin typeface="Calibri" pitchFamily="34" charset="0"/>
                <a:ea typeface="Calibri" pitchFamily="34" charset="-122"/>
                <a:cs typeface="Calibri" pitchFamily="34" charset="-120"/>
              </a:rPr>
              <a:t>Comms Planning</a:t>
            </a:r>
          </a:p>
        </p:txBody>
      </p:sp>
      <p:sp>
        <p:nvSpPr>
          <p:cNvPr id="27" name="Shape 44">
            <a:extLst>
              <a:ext uri="{FF2B5EF4-FFF2-40B4-BE49-F238E27FC236}">
                <a16:creationId xmlns:a16="http://schemas.microsoft.com/office/drawing/2014/main" id="{DE61D0DF-A4F4-FA8F-703C-F93914B77C63}"/>
              </a:ext>
            </a:extLst>
          </p:cNvPr>
          <p:cNvSpPr/>
          <p:nvPr/>
        </p:nvSpPr>
        <p:spPr>
          <a:xfrm>
            <a:off x="9318660" y="3407308"/>
            <a:ext cx="1945100" cy="699362"/>
          </a:xfrm>
          <a:prstGeom prst="rect">
            <a:avLst/>
          </a:prstGeom>
          <a:solidFill>
            <a:srgbClr val="E8EEF2"/>
          </a:solidFill>
          <a:ln w="12700">
            <a:solidFill>
              <a:srgbClr val="D0D8E0"/>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28" name="Text 45">
            <a:extLst>
              <a:ext uri="{FF2B5EF4-FFF2-40B4-BE49-F238E27FC236}">
                <a16:creationId xmlns:a16="http://schemas.microsoft.com/office/drawing/2014/main" id="{F23C8E18-784A-A39E-E518-DA254623487B}"/>
              </a:ext>
            </a:extLst>
          </p:cNvPr>
          <p:cNvSpPr/>
          <p:nvPr/>
        </p:nvSpPr>
        <p:spPr>
          <a:xfrm>
            <a:off x="9435370" y="3445625"/>
            <a:ext cx="1645920" cy="182880"/>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b="1" dirty="0">
                <a:solidFill>
                  <a:srgbClr val="4A6B8C"/>
                </a:solidFill>
                <a:latin typeface="Calibri" pitchFamily="34" charset="0"/>
                <a:ea typeface="Calibri" pitchFamily="34" charset="-122"/>
                <a:cs typeface="Calibri" pitchFamily="34" charset="-120"/>
              </a:rPr>
              <a:t>Session 2</a:t>
            </a:r>
          </a:p>
        </p:txBody>
      </p:sp>
      <p:sp>
        <p:nvSpPr>
          <p:cNvPr id="29" name="Text 46">
            <a:extLst>
              <a:ext uri="{FF2B5EF4-FFF2-40B4-BE49-F238E27FC236}">
                <a16:creationId xmlns:a16="http://schemas.microsoft.com/office/drawing/2014/main" id="{C31A859A-75F2-8321-FF35-DB201CB590D5}"/>
              </a:ext>
            </a:extLst>
          </p:cNvPr>
          <p:cNvSpPr/>
          <p:nvPr/>
        </p:nvSpPr>
        <p:spPr>
          <a:xfrm>
            <a:off x="9468250" y="3655745"/>
            <a:ext cx="1645920" cy="347472"/>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00153C"/>
                </a:solidFill>
                <a:latin typeface="Calibri" pitchFamily="34" charset="0"/>
                <a:ea typeface="Calibri" pitchFamily="34" charset="-122"/>
                <a:cs typeface="Calibri" pitchFamily="34" charset="-120"/>
              </a:rPr>
              <a:t>Feedback Loops</a:t>
            </a:r>
          </a:p>
        </p:txBody>
      </p:sp>
      <p:sp>
        <p:nvSpPr>
          <p:cNvPr id="30" name="Shape 47">
            <a:extLst>
              <a:ext uri="{FF2B5EF4-FFF2-40B4-BE49-F238E27FC236}">
                <a16:creationId xmlns:a16="http://schemas.microsoft.com/office/drawing/2014/main" id="{537256B4-A908-4FCC-364B-FDC815E71BAD}"/>
              </a:ext>
            </a:extLst>
          </p:cNvPr>
          <p:cNvSpPr/>
          <p:nvPr/>
        </p:nvSpPr>
        <p:spPr>
          <a:xfrm>
            <a:off x="865503" y="4703715"/>
            <a:ext cx="1929902" cy="805800"/>
          </a:xfrm>
          <a:prstGeom prst="rect">
            <a:avLst/>
          </a:prstGeom>
          <a:solidFill>
            <a:srgbClr val="D8E4EE"/>
          </a:solidFill>
          <a:ln w="12700">
            <a:solidFill>
              <a:srgbClr val="BFD0DF"/>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31" name="Text 48">
            <a:extLst>
              <a:ext uri="{FF2B5EF4-FFF2-40B4-BE49-F238E27FC236}">
                <a16:creationId xmlns:a16="http://schemas.microsoft.com/office/drawing/2014/main" id="{1A96D4BA-9D69-8529-3B6C-F7644F1EAA4A}"/>
              </a:ext>
            </a:extLst>
          </p:cNvPr>
          <p:cNvSpPr/>
          <p:nvPr/>
        </p:nvSpPr>
        <p:spPr>
          <a:xfrm>
            <a:off x="967015" y="4878015"/>
            <a:ext cx="1645920" cy="457200"/>
          </a:xfrm>
          <a:prstGeom prst="rect">
            <a:avLst/>
          </a:prstGeom>
          <a:noFill/>
          <a:ln/>
        </p:spPr>
        <p:txBody>
          <a:bodyPr wrap="square" lIns="25400" tIns="25400" rIns="25400" bIns="254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dirty="0">
                <a:solidFill>
                  <a:srgbClr val="4A6B8C"/>
                </a:solidFill>
                <a:latin typeface="Calibri" pitchFamily="34" charset="0"/>
                <a:ea typeface="Calibri" pitchFamily="34" charset="-122"/>
                <a:cs typeface="Calibri" pitchFamily="34" charset="-120"/>
              </a:rPr>
              <a:t>Module 6</a:t>
            </a:r>
          </a:p>
          <a:p>
            <a:pPr marL="0" indent="0" algn="ctr">
              <a:buNone/>
            </a:pPr>
            <a:r>
              <a:rPr lang="en-US" sz="1600" dirty="0">
                <a:solidFill>
                  <a:srgbClr val="4A6B8C"/>
                </a:solidFill>
                <a:latin typeface="Calibri" pitchFamily="34" charset="0"/>
                <a:ea typeface="Calibri" pitchFamily="34" charset="-122"/>
                <a:cs typeface="Calibri" pitchFamily="34" charset="-120"/>
              </a:rPr>
              <a:t>Training &amp; Learning</a:t>
            </a:r>
          </a:p>
        </p:txBody>
      </p:sp>
      <p:sp>
        <p:nvSpPr>
          <p:cNvPr id="32" name="Shape 49">
            <a:extLst>
              <a:ext uri="{FF2B5EF4-FFF2-40B4-BE49-F238E27FC236}">
                <a16:creationId xmlns:a16="http://schemas.microsoft.com/office/drawing/2014/main" id="{15DDEE7B-2133-CEBC-8E3B-9B39EB2412CF}"/>
              </a:ext>
            </a:extLst>
          </p:cNvPr>
          <p:cNvSpPr/>
          <p:nvPr/>
        </p:nvSpPr>
        <p:spPr>
          <a:xfrm>
            <a:off x="2935951" y="4703715"/>
            <a:ext cx="1945100" cy="805800"/>
          </a:xfrm>
          <a:prstGeom prst="rect">
            <a:avLst/>
          </a:prstGeom>
          <a:solidFill>
            <a:srgbClr val="D8E4EE"/>
          </a:solidFill>
          <a:ln w="12700">
            <a:solidFill>
              <a:srgbClr val="BFD0DF"/>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33" name="Text 50">
            <a:extLst>
              <a:ext uri="{FF2B5EF4-FFF2-40B4-BE49-F238E27FC236}">
                <a16:creationId xmlns:a16="http://schemas.microsoft.com/office/drawing/2014/main" id="{DD6B192B-38EE-97E3-32CE-BFCE7EA5124C}"/>
              </a:ext>
            </a:extLst>
          </p:cNvPr>
          <p:cNvSpPr/>
          <p:nvPr/>
        </p:nvSpPr>
        <p:spPr>
          <a:xfrm>
            <a:off x="3003759" y="4703715"/>
            <a:ext cx="1809482" cy="805800"/>
          </a:xfrm>
          <a:prstGeom prst="rect">
            <a:avLst/>
          </a:prstGeom>
          <a:noFill/>
          <a:ln/>
        </p:spPr>
        <p:txBody>
          <a:bodyPr wrap="square" lIns="25400" tIns="25400" rIns="25400" bIns="254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dirty="0">
                <a:solidFill>
                  <a:srgbClr val="4A6B8C"/>
                </a:solidFill>
                <a:latin typeface="Calibri" pitchFamily="34" charset="0"/>
                <a:ea typeface="Calibri" pitchFamily="34" charset="-122"/>
                <a:cs typeface="Calibri" pitchFamily="34" charset="-120"/>
              </a:rPr>
              <a:t>Module 7</a:t>
            </a:r>
            <a:endParaRPr lang="en-US" sz="1600" dirty="0"/>
          </a:p>
          <a:p>
            <a:pPr marL="0" indent="0" algn="ctr">
              <a:buNone/>
            </a:pPr>
            <a:r>
              <a:rPr lang="en-US" sz="1600" dirty="0">
                <a:solidFill>
                  <a:srgbClr val="4A6B8C"/>
                </a:solidFill>
                <a:latin typeface="Calibri" pitchFamily="34" charset="0"/>
                <a:ea typeface="Calibri" pitchFamily="34" charset="-122"/>
                <a:cs typeface="Calibri" pitchFamily="34" charset="-120"/>
              </a:rPr>
              <a:t>Resistance Management</a:t>
            </a:r>
            <a:endParaRPr lang="en-US" sz="1600" dirty="0"/>
          </a:p>
        </p:txBody>
      </p:sp>
      <p:sp>
        <p:nvSpPr>
          <p:cNvPr id="34" name="Shape 51">
            <a:extLst>
              <a:ext uri="{FF2B5EF4-FFF2-40B4-BE49-F238E27FC236}">
                <a16:creationId xmlns:a16="http://schemas.microsoft.com/office/drawing/2014/main" id="{ABBAE0F2-81B0-21AC-74F6-1B05A0FBDFF4}"/>
              </a:ext>
            </a:extLst>
          </p:cNvPr>
          <p:cNvSpPr/>
          <p:nvPr/>
        </p:nvSpPr>
        <p:spPr>
          <a:xfrm>
            <a:off x="5063521" y="4721694"/>
            <a:ext cx="1945100" cy="805801"/>
          </a:xfrm>
          <a:prstGeom prst="rect">
            <a:avLst/>
          </a:prstGeom>
          <a:solidFill>
            <a:srgbClr val="D8E4EE"/>
          </a:solidFill>
          <a:ln w="12700">
            <a:solidFill>
              <a:srgbClr val="BFD0DF"/>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35" name="Text 52">
            <a:extLst>
              <a:ext uri="{FF2B5EF4-FFF2-40B4-BE49-F238E27FC236}">
                <a16:creationId xmlns:a16="http://schemas.microsoft.com/office/drawing/2014/main" id="{4EA595FB-AAAA-B014-FE5F-06FCEFF373E0}"/>
              </a:ext>
            </a:extLst>
          </p:cNvPr>
          <p:cNvSpPr/>
          <p:nvPr/>
        </p:nvSpPr>
        <p:spPr>
          <a:xfrm>
            <a:off x="5131328" y="4721694"/>
            <a:ext cx="1809483" cy="805801"/>
          </a:xfrm>
          <a:prstGeom prst="rect">
            <a:avLst/>
          </a:prstGeom>
          <a:noFill/>
          <a:ln/>
        </p:spPr>
        <p:txBody>
          <a:bodyPr wrap="square" lIns="25400" tIns="25400" rIns="25400" bIns="254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dirty="0">
                <a:solidFill>
                  <a:srgbClr val="4A6B8C"/>
                </a:solidFill>
                <a:latin typeface="Calibri" pitchFamily="34" charset="0"/>
                <a:ea typeface="Calibri" pitchFamily="34" charset="-122"/>
                <a:cs typeface="Calibri" pitchFamily="34" charset="-120"/>
              </a:rPr>
              <a:t>Module 8</a:t>
            </a:r>
            <a:endParaRPr lang="en-US" sz="1600" dirty="0"/>
          </a:p>
          <a:p>
            <a:pPr marL="0" indent="0" algn="ctr">
              <a:buNone/>
            </a:pPr>
            <a:r>
              <a:rPr lang="en-US" sz="1600" dirty="0">
                <a:solidFill>
                  <a:srgbClr val="4A6B8C"/>
                </a:solidFill>
                <a:latin typeface="Calibri" pitchFamily="34" charset="0"/>
                <a:ea typeface="Calibri" pitchFamily="34" charset="-122"/>
                <a:cs typeface="Calibri" pitchFamily="34" charset="-120"/>
              </a:rPr>
              <a:t>Measurement &amp; Benefits</a:t>
            </a:r>
            <a:endParaRPr lang="en-US" sz="1600" dirty="0"/>
          </a:p>
        </p:txBody>
      </p:sp>
      <p:sp>
        <p:nvSpPr>
          <p:cNvPr id="36" name="Shape 53">
            <a:extLst>
              <a:ext uri="{FF2B5EF4-FFF2-40B4-BE49-F238E27FC236}">
                <a16:creationId xmlns:a16="http://schemas.microsoft.com/office/drawing/2014/main" id="{AEF535B7-57E1-CA3D-56C0-BC821F1E74C3}"/>
              </a:ext>
            </a:extLst>
          </p:cNvPr>
          <p:cNvSpPr/>
          <p:nvPr/>
        </p:nvSpPr>
        <p:spPr>
          <a:xfrm>
            <a:off x="7186160" y="4721695"/>
            <a:ext cx="1945100" cy="805802"/>
          </a:xfrm>
          <a:prstGeom prst="rect">
            <a:avLst/>
          </a:prstGeom>
          <a:solidFill>
            <a:srgbClr val="D8E4EE"/>
          </a:solidFill>
          <a:ln w="12700">
            <a:solidFill>
              <a:srgbClr val="BFD0DF"/>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37" name="Text 54">
            <a:extLst>
              <a:ext uri="{FF2B5EF4-FFF2-40B4-BE49-F238E27FC236}">
                <a16:creationId xmlns:a16="http://schemas.microsoft.com/office/drawing/2014/main" id="{66DD0863-3443-262B-50CF-5031A3AAA4CD}"/>
              </a:ext>
            </a:extLst>
          </p:cNvPr>
          <p:cNvSpPr/>
          <p:nvPr/>
        </p:nvSpPr>
        <p:spPr>
          <a:xfrm>
            <a:off x="7242459" y="4721694"/>
            <a:ext cx="1809484" cy="805802"/>
          </a:xfrm>
          <a:prstGeom prst="rect">
            <a:avLst/>
          </a:prstGeom>
          <a:noFill/>
          <a:ln/>
        </p:spPr>
        <p:txBody>
          <a:bodyPr wrap="square" lIns="25400" tIns="25400" rIns="25400" bIns="254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dirty="0">
                <a:solidFill>
                  <a:srgbClr val="4A6B8C"/>
                </a:solidFill>
                <a:latin typeface="Calibri" pitchFamily="34" charset="0"/>
                <a:ea typeface="Calibri" pitchFamily="34" charset="-122"/>
                <a:cs typeface="Calibri" pitchFamily="34" charset="-120"/>
              </a:rPr>
              <a:t>Module 9</a:t>
            </a:r>
            <a:endParaRPr lang="en-US" sz="1600" dirty="0"/>
          </a:p>
          <a:p>
            <a:pPr marL="0" indent="0" algn="ctr">
              <a:buNone/>
            </a:pPr>
            <a:r>
              <a:rPr lang="en-US" sz="1600" dirty="0">
                <a:solidFill>
                  <a:srgbClr val="4A6B8C"/>
                </a:solidFill>
                <a:latin typeface="Calibri" pitchFamily="34" charset="0"/>
                <a:ea typeface="Calibri" pitchFamily="34" charset="-122"/>
                <a:cs typeface="Calibri" pitchFamily="34" charset="-120"/>
              </a:rPr>
              <a:t>Agile Change Management</a:t>
            </a:r>
            <a:endParaRPr lang="en-US" sz="1600" dirty="0"/>
          </a:p>
        </p:txBody>
      </p:sp>
      <p:sp>
        <p:nvSpPr>
          <p:cNvPr id="38" name="Shape 55">
            <a:extLst>
              <a:ext uri="{FF2B5EF4-FFF2-40B4-BE49-F238E27FC236}">
                <a16:creationId xmlns:a16="http://schemas.microsoft.com/office/drawing/2014/main" id="{4EF6503B-F04D-A26D-568C-B6E907C809B3}"/>
              </a:ext>
            </a:extLst>
          </p:cNvPr>
          <p:cNvSpPr/>
          <p:nvPr/>
        </p:nvSpPr>
        <p:spPr>
          <a:xfrm>
            <a:off x="9285780" y="4727320"/>
            <a:ext cx="1945100" cy="810220"/>
          </a:xfrm>
          <a:prstGeom prst="rect">
            <a:avLst/>
          </a:prstGeom>
          <a:solidFill>
            <a:srgbClr val="D8E4EE"/>
          </a:solidFill>
          <a:ln w="12700">
            <a:solidFill>
              <a:srgbClr val="BFD0DF"/>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39" name="Text 56">
            <a:extLst>
              <a:ext uri="{FF2B5EF4-FFF2-40B4-BE49-F238E27FC236}">
                <a16:creationId xmlns:a16="http://schemas.microsoft.com/office/drawing/2014/main" id="{57C33AE6-683B-77FD-CEAA-8CC5A93A7115}"/>
              </a:ext>
            </a:extLst>
          </p:cNvPr>
          <p:cNvSpPr/>
          <p:nvPr/>
        </p:nvSpPr>
        <p:spPr>
          <a:xfrm>
            <a:off x="9372492" y="4737363"/>
            <a:ext cx="1809485" cy="810220"/>
          </a:xfrm>
          <a:prstGeom prst="rect">
            <a:avLst/>
          </a:prstGeom>
          <a:noFill/>
          <a:ln/>
        </p:spPr>
        <p:txBody>
          <a:bodyPr wrap="square" lIns="25400" tIns="25400" rIns="25400" bIns="254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dirty="0">
                <a:solidFill>
                  <a:srgbClr val="4A6B8C"/>
                </a:solidFill>
                <a:latin typeface="Calibri" pitchFamily="34" charset="0"/>
                <a:ea typeface="Calibri" pitchFamily="34" charset="-122"/>
                <a:cs typeface="Calibri" pitchFamily="34" charset="-120"/>
              </a:rPr>
              <a:t>Module 10</a:t>
            </a:r>
            <a:endParaRPr lang="en-US" sz="1600" dirty="0"/>
          </a:p>
          <a:p>
            <a:pPr marL="0" indent="0" algn="ctr">
              <a:buNone/>
            </a:pPr>
            <a:r>
              <a:rPr lang="en-US" sz="1600" dirty="0">
                <a:solidFill>
                  <a:srgbClr val="4A6B8C"/>
                </a:solidFill>
                <a:latin typeface="Calibri" pitchFamily="34" charset="0"/>
                <a:ea typeface="Calibri" pitchFamily="34" charset="-122"/>
                <a:cs typeface="Calibri" pitchFamily="34" charset="-120"/>
              </a:rPr>
              <a:t>Capstone &amp; Evaluation</a:t>
            </a:r>
            <a:endParaRPr lang="en-US" sz="1600" dirty="0"/>
          </a:p>
        </p:txBody>
      </p:sp>
      <p:sp>
        <p:nvSpPr>
          <p:cNvPr id="40" name="Shape 38">
            <a:extLst>
              <a:ext uri="{FF2B5EF4-FFF2-40B4-BE49-F238E27FC236}">
                <a16:creationId xmlns:a16="http://schemas.microsoft.com/office/drawing/2014/main" id="{1F514CC9-9183-C7A9-4708-3B88EF4B16D5}"/>
              </a:ext>
            </a:extLst>
          </p:cNvPr>
          <p:cNvSpPr/>
          <p:nvPr/>
        </p:nvSpPr>
        <p:spPr>
          <a:xfrm>
            <a:off x="7191090" y="1559655"/>
            <a:ext cx="1945100" cy="941729"/>
          </a:xfrm>
          <a:prstGeom prst="rect">
            <a:avLst/>
          </a:prstGeom>
          <a:solidFill>
            <a:srgbClr val="4A6B8C"/>
          </a:solidFill>
          <a:ln w="12700">
            <a:solidFill>
              <a:srgbClr val="4A6B8C"/>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41" name="Text 39">
            <a:extLst>
              <a:ext uri="{FF2B5EF4-FFF2-40B4-BE49-F238E27FC236}">
                <a16:creationId xmlns:a16="http://schemas.microsoft.com/office/drawing/2014/main" id="{6F6BFBA5-0D6A-1FE9-1F9B-5CE363625009}"/>
              </a:ext>
            </a:extLst>
          </p:cNvPr>
          <p:cNvSpPr/>
          <p:nvPr/>
        </p:nvSpPr>
        <p:spPr>
          <a:xfrm>
            <a:off x="7340680" y="1649683"/>
            <a:ext cx="1645920" cy="201168"/>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400" b="1" dirty="0">
                <a:solidFill>
                  <a:srgbClr val="FFFFFF"/>
                </a:solidFill>
                <a:latin typeface="Calibri" pitchFamily="34" charset="0"/>
                <a:ea typeface="Calibri" pitchFamily="34" charset="-122"/>
                <a:cs typeface="Calibri" pitchFamily="34" charset="-120"/>
              </a:rPr>
              <a:t>Module 4</a:t>
            </a:r>
            <a:endParaRPr lang="en-US" sz="2400" dirty="0"/>
          </a:p>
        </p:txBody>
      </p:sp>
      <p:sp>
        <p:nvSpPr>
          <p:cNvPr id="42" name="Text 40">
            <a:extLst>
              <a:ext uri="{FF2B5EF4-FFF2-40B4-BE49-F238E27FC236}">
                <a16:creationId xmlns:a16="http://schemas.microsoft.com/office/drawing/2014/main" id="{134B50F2-4F36-49D9-E901-C529664A0317}"/>
              </a:ext>
            </a:extLst>
          </p:cNvPr>
          <p:cNvSpPr/>
          <p:nvPr/>
        </p:nvSpPr>
        <p:spPr>
          <a:xfrm>
            <a:off x="7307800" y="2079528"/>
            <a:ext cx="1645920" cy="182880"/>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dirty="0">
                <a:solidFill>
                  <a:srgbClr val="FFFFFF"/>
                </a:solidFill>
                <a:latin typeface="Calibri" pitchFamily="34" charset="0"/>
                <a:ea typeface="Calibri" pitchFamily="34" charset="-122"/>
                <a:cs typeface="Calibri" pitchFamily="34" charset="-120"/>
              </a:rPr>
              <a:t>Communications Plan</a:t>
            </a:r>
            <a:endParaRPr lang="en-US" sz="1600" dirty="0"/>
          </a:p>
        </p:txBody>
      </p:sp>
      <p:sp>
        <p:nvSpPr>
          <p:cNvPr id="44" name="Shape 41">
            <a:extLst>
              <a:ext uri="{FF2B5EF4-FFF2-40B4-BE49-F238E27FC236}">
                <a16:creationId xmlns:a16="http://schemas.microsoft.com/office/drawing/2014/main" id="{7E228FC8-A401-7DE7-F811-3DDEB7C41BC4}"/>
              </a:ext>
            </a:extLst>
          </p:cNvPr>
          <p:cNvSpPr/>
          <p:nvPr/>
        </p:nvSpPr>
        <p:spPr>
          <a:xfrm>
            <a:off x="7191090" y="2469343"/>
            <a:ext cx="1945100" cy="941728"/>
          </a:xfrm>
          <a:prstGeom prst="rect">
            <a:avLst/>
          </a:prstGeom>
          <a:solidFill>
            <a:srgbClr val="E8EEF2"/>
          </a:solidFill>
          <a:ln w="12700">
            <a:solidFill>
              <a:srgbClr val="D0D8E0"/>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45" name="Text 42">
            <a:extLst>
              <a:ext uri="{FF2B5EF4-FFF2-40B4-BE49-F238E27FC236}">
                <a16:creationId xmlns:a16="http://schemas.microsoft.com/office/drawing/2014/main" id="{FF12E2A2-E002-CE34-D66E-477ECBAF10FF}"/>
              </a:ext>
            </a:extLst>
          </p:cNvPr>
          <p:cNvSpPr/>
          <p:nvPr/>
        </p:nvSpPr>
        <p:spPr>
          <a:xfrm>
            <a:off x="7368630" y="2646509"/>
            <a:ext cx="1645920" cy="182880"/>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4A6B8C"/>
                </a:solidFill>
                <a:latin typeface="Calibri" pitchFamily="34" charset="0"/>
                <a:ea typeface="Calibri" pitchFamily="34" charset="-122"/>
                <a:cs typeface="Calibri" pitchFamily="34" charset="-120"/>
              </a:rPr>
              <a:t>Session 1</a:t>
            </a:r>
          </a:p>
        </p:txBody>
      </p:sp>
      <p:sp>
        <p:nvSpPr>
          <p:cNvPr id="46" name="Text 43">
            <a:extLst>
              <a:ext uri="{FF2B5EF4-FFF2-40B4-BE49-F238E27FC236}">
                <a16:creationId xmlns:a16="http://schemas.microsoft.com/office/drawing/2014/main" id="{45AF3EA8-1DEF-ADBC-C3F0-10AC03E47254}"/>
              </a:ext>
            </a:extLst>
          </p:cNvPr>
          <p:cNvSpPr/>
          <p:nvPr/>
        </p:nvSpPr>
        <p:spPr>
          <a:xfrm>
            <a:off x="7368630" y="2885921"/>
            <a:ext cx="1645920" cy="347472"/>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00153C"/>
                </a:solidFill>
                <a:latin typeface="Calibri" pitchFamily="34" charset="0"/>
                <a:ea typeface="Calibri" pitchFamily="34" charset="-122"/>
                <a:cs typeface="Calibri" pitchFamily="34" charset="-120"/>
              </a:rPr>
              <a:t>What is Change Strategy</a:t>
            </a:r>
          </a:p>
        </p:txBody>
      </p:sp>
      <p:sp>
        <p:nvSpPr>
          <p:cNvPr id="47" name="Shape 44">
            <a:extLst>
              <a:ext uri="{FF2B5EF4-FFF2-40B4-BE49-F238E27FC236}">
                <a16:creationId xmlns:a16="http://schemas.microsoft.com/office/drawing/2014/main" id="{84AC39C3-61EF-B4F3-C2D5-2701231F71FD}"/>
              </a:ext>
            </a:extLst>
          </p:cNvPr>
          <p:cNvSpPr/>
          <p:nvPr/>
        </p:nvSpPr>
        <p:spPr>
          <a:xfrm>
            <a:off x="7177115" y="3410578"/>
            <a:ext cx="1954145" cy="699362"/>
          </a:xfrm>
          <a:prstGeom prst="rect">
            <a:avLst/>
          </a:prstGeom>
          <a:solidFill>
            <a:srgbClr val="E8EEF2"/>
          </a:solidFill>
          <a:ln w="12700">
            <a:solidFill>
              <a:srgbClr val="D0D8E0"/>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48" name="Text 45">
            <a:extLst>
              <a:ext uri="{FF2B5EF4-FFF2-40B4-BE49-F238E27FC236}">
                <a16:creationId xmlns:a16="http://schemas.microsoft.com/office/drawing/2014/main" id="{469E316B-34D3-B425-5A68-F8FBB8C89455}"/>
              </a:ext>
            </a:extLst>
          </p:cNvPr>
          <p:cNvSpPr/>
          <p:nvPr/>
        </p:nvSpPr>
        <p:spPr>
          <a:xfrm>
            <a:off x="7340680" y="3464125"/>
            <a:ext cx="1645920" cy="182880"/>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dirty="0">
                <a:solidFill>
                  <a:srgbClr val="4A6B8C"/>
                </a:solidFill>
                <a:latin typeface="Calibri" pitchFamily="34" charset="0"/>
                <a:ea typeface="Calibri" pitchFamily="34" charset="-122"/>
                <a:cs typeface="Calibri" pitchFamily="34" charset="-120"/>
              </a:rPr>
              <a:t>Session 2</a:t>
            </a:r>
          </a:p>
        </p:txBody>
      </p:sp>
      <p:sp>
        <p:nvSpPr>
          <p:cNvPr id="49" name="Text 46">
            <a:extLst>
              <a:ext uri="{FF2B5EF4-FFF2-40B4-BE49-F238E27FC236}">
                <a16:creationId xmlns:a16="http://schemas.microsoft.com/office/drawing/2014/main" id="{79ABF63C-3002-31B2-E28C-5046EA434262}"/>
              </a:ext>
            </a:extLst>
          </p:cNvPr>
          <p:cNvSpPr/>
          <p:nvPr/>
        </p:nvSpPr>
        <p:spPr>
          <a:xfrm>
            <a:off x="7326705" y="3670263"/>
            <a:ext cx="1645920" cy="347472"/>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dirty="0">
                <a:solidFill>
                  <a:srgbClr val="00153C"/>
                </a:solidFill>
                <a:latin typeface="Calibri" pitchFamily="34" charset="0"/>
                <a:ea typeface="Calibri" pitchFamily="34" charset="-122"/>
                <a:cs typeface="Calibri" pitchFamily="34" charset="-120"/>
              </a:rPr>
              <a:t>Components of Strategy</a:t>
            </a:r>
          </a:p>
        </p:txBody>
      </p:sp>
      <p:sp>
        <p:nvSpPr>
          <p:cNvPr id="50" name="Shape 38">
            <a:extLst>
              <a:ext uri="{FF2B5EF4-FFF2-40B4-BE49-F238E27FC236}">
                <a16:creationId xmlns:a16="http://schemas.microsoft.com/office/drawing/2014/main" id="{5835AFB4-2CE9-924F-D0C7-309290ECC6DC}"/>
              </a:ext>
            </a:extLst>
          </p:cNvPr>
          <p:cNvSpPr/>
          <p:nvPr/>
        </p:nvSpPr>
        <p:spPr>
          <a:xfrm>
            <a:off x="5063520" y="1559655"/>
            <a:ext cx="1945100" cy="941729"/>
          </a:xfrm>
          <a:prstGeom prst="rect">
            <a:avLst/>
          </a:prstGeom>
          <a:solidFill>
            <a:srgbClr val="4A6B8C"/>
          </a:solidFill>
          <a:ln w="12700">
            <a:solidFill>
              <a:srgbClr val="4A6B8C"/>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51" name="Text 39">
            <a:extLst>
              <a:ext uri="{FF2B5EF4-FFF2-40B4-BE49-F238E27FC236}">
                <a16:creationId xmlns:a16="http://schemas.microsoft.com/office/drawing/2014/main" id="{E4D8FE05-EBDE-9A18-F44C-A499AA41E8F1}"/>
              </a:ext>
            </a:extLst>
          </p:cNvPr>
          <p:cNvSpPr/>
          <p:nvPr/>
        </p:nvSpPr>
        <p:spPr>
          <a:xfrm>
            <a:off x="5213110" y="1649683"/>
            <a:ext cx="1645920" cy="201168"/>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400" b="1" dirty="0">
                <a:solidFill>
                  <a:srgbClr val="FFFFFF"/>
                </a:solidFill>
                <a:latin typeface="Calibri" pitchFamily="34" charset="0"/>
                <a:ea typeface="Calibri" pitchFamily="34" charset="-122"/>
                <a:cs typeface="Calibri" pitchFamily="34" charset="-120"/>
              </a:rPr>
              <a:t>Module 3</a:t>
            </a:r>
            <a:endParaRPr lang="en-US" sz="2400" dirty="0"/>
          </a:p>
        </p:txBody>
      </p:sp>
      <p:sp>
        <p:nvSpPr>
          <p:cNvPr id="52" name="Text 40">
            <a:extLst>
              <a:ext uri="{FF2B5EF4-FFF2-40B4-BE49-F238E27FC236}">
                <a16:creationId xmlns:a16="http://schemas.microsoft.com/office/drawing/2014/main" id="{ACC37B09-25BC-75DA-F169-C4E45725F7E9}"/>
              </a:ext>
            </a:extLst>
          </p:cNvPr>
          <p:cNvSpPr/>
          <p:nvPr/>
        </p:nvSpPr>
        <p:spPr>
          <a:xfrm>
            <a:off x="5180230" y="2079528"/>
            <a:ext cx="1645920" cy="182880"/>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dirty="0">
                <a:solidFill>
                  <a:srgbClr val="FFFFFF"/>
                </a:solidFill>
                <a:latin typeface="Calibri" pitchFamily="34" charset="0"/>
                <a:ea typeface="Calibri" pitchFamily="34" charset="-122"/>
                <a:cs typeface="Calibri" pitchFamily="34" charset="-120"/>
              </a:rPr>
              <a:t>Communications Plan</a:t>
            </a:r>
            <a:endParaRPr lang="en-US" sz="1600" dirty="0"/>
          </a:p>
        </p:txBody>
      </p:sp>
      <p:sp>
        <p:nvSpPr>
          <p:cNvPr id="53" name="Shape 41">
            <a:extLst>
              <a:ext uri="{FF2B5EF4-FFF2-40B4-BE49-F238E27FC236}">
                <a16:creationId xmlns:a16="http://schemas.microsoft.com/office/drawing/2014/main" id="{B98A01E0-86BF-6255-B250-94D87E05DCBB}"/>
              </a:ext>
            </a:extLst>
          </p:cNvPr>
          <p:cNvSpPr/>
          <p:nvPr/>
        </p:nvSpPr>
        <p:spPr>
          <a:xfrm>
            <a:off x="5063520" y="2523988"/>
            <a:ext cx="1945100" cy="883320"/>
          </a:xfrm>
          <a:prstGeom prst="rect">
            <a:avLst/>
          </a:prstGeom>
          <a:solidFill>
            <a:srgbClr val="E8EEF2"/>
          </a:solidFill>
          <a:ln w="12700">
            <a:solidFill>
              <a:srgbClr val="D0D8E0"/>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54" name="Text 42">
            <a:extLst>
              <a:ext uri="{FF2B5EF4-FFF2-40B4-BE49-F238E27FC236}">
                <a16:creationId xmlns:a16="http://schemas.microsoft.com/office/drawing/2014/main" id="{9D7D65C9-8398-28E9-22BC-90F8A7F52FD9}"/>
              </a:ext>
            </a:extLst>
          </p:cNvPr>
          <p:cNvSpPr/>
          <p:nvPr/>
        </p:nvSpPr>
        <p:spPr>
          <a:xfrm>
            <a:off x="5241060" y="2646509"/>
            <a:ext cx="1645920" cy="182880"/>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b="1" dirty="0">
                <a:solidFill>
                  <a:srgbClr val="4A6B8C"/>
                </a:solidFill>
                <a:latin typeface="Calibri" pitchFamily="34" charset="0"/>
                <a:ea typeface="Calibri" pitchFamily="34" charset="-122"/>
                <a:cs typeface="Calibri" pitchFamily="34" charset="-120"/>
              </a:rPr>
              <a:t>Session 1</a:t>
            </a:r>
            <a:endParaRPr lang="en-US" sz="1600" dirty="0"/>
          </a:p>
        </p:txBody>
      </p:sp>
      <p:sp>
        <p:nvSpPr>
          <p:cNvPr id="55" name="Text 43">
            <a:extLst>
              <a:ext uri="{FF2B5EF4-FFF2-40B4-BE49-F238E27FC236}">
                <a16:creationId xmlns:a16="http://schemas.microsoft.com/office/drawing/2014/main" id="{8B5BE448-6B97-D210-8190-6CFE99E1D453}"/>
              </a:ext>
            </a:extLst>
          </p:cNvPr>
          <p:cNvSpPr/>
          <p:nvPr/>
        </p:nvSpPr>
        <p:spPr>
          <a:xfrm>
            <a:off x="5241060" y="2885921"/>
            <a:ext cx="1645920" cy="347472"/>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dirty="0">
                <a:solidFill>
                  <a:srgbClr val="00153C"/>
                </a:solidFill>
                <a:latin typeface="Calibri" pitchFamily="34" charset="0"/>
                <a:ea typeface="Calibri" pitchFamily="34" charset="-122"/>
                <a:cs typeface="Calibri" pitchFamily="34" charset="-120"/>
              </a:rPr>
              <a:t>Stakeholder &amp; Sponsor</a:t>
            </a:r>
            <a:endParaRPr lang="en-US" sz="1600" dirty="0"/>
          </a:p>
        </p:txBody>
      </p:sp>
      <p:sp>
        <p:nvSpPr>
          <p:cNvPr id="56" name="Shape 44">
            <a:extLst>
              <a:ext uri="{FF2B5EF4-FFF2-40B4-BE49-F238E27FC236}">
                <a16:creationId xmlns:a16="http://schemas.microsoft.com/office/drawing/2014/main" id="{077C8AF9-014B-D049-AAC7-BF787CE7CB46}"/>
              </a:ext>
            </a:extLst>
          </p:cNvPr>
          <p:cNvSpPr/>
          <p:nvPr/>
        </p:nvSpPr>
        <p:spPr>
          <a:xfrm>
            <a:off x="5063520" y="3407308"/>
            <a:ext cx="1945100" cy="699362"/>
          </a:xfrm>
          <a:prstGeom prst="rect">
            <a:avLst/>
          </a:prstGeom>
          <a:solidFill>
            <a:srgbClr val="E8EEF2"/>
          </a:solidFill>
          <a:ln w="12700">
            <a:solidFill>
              <a:srgbClr val="D0D8E0"/>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57" name="Text 45">
            <a:extLst>
              <a:ext uri="{FF2B5EF4-FFF2-40B4-BE49-F238E27FC236}">
                <a16:creationId xmlns:a16="http://schemas.microsoft.com/office/drawing/2014/main" id="{61624373-B82E-A074-C01E-476E078A35D0}"/>
              </a:ext>
            </a:extLst>
          </p:cNvPr>
          <p:cNvSpPr/>
          <p:nvPr/>
        </p:nvSpPr>
        <p:spPr>
          <a:xfrm>
            <a:off x="5199135" y="3464325"/>
            <a:ext cx="1645920" cy="182880"/>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b="1" dirty="0">
                <a:solidFill>
                  <a:srgbClr val="4A6B8C"/>
                </a:solidFill>
                <a:latin typeface="Calibri" pitchFamily="34" charset="0"/>
                <a:ea typeface="Calibri" pitchFamily="34" charset="-122"/>
                <a:cs typeface="Calibri" pitchFamily="34" charset="-120"/>
              </a:rPr>
              <a:t>Session 2</a:t>
            </a:r>
            <a:endParaRPr lang="en-US" sz="1600" dirty="0"/>
          </a:p>
        </p:txBody>
      </p:sp>
      <p:sp>
        <p:nvSpPr>
          <p:cNvPr id="58" name="Text 46">
            <a:extLst>
              <a:ext uri="{FF2B5EF4-FFF2-40B4-BE49-F238E27FC236}">
                <a16:creationId xmlns:a16="http://schemas.microsoft.com/office/drawing/2014/main" id="{4C822F13-8744-E00D-7BF5-359BD907A201}"/>
              </a:ext>
            </a:extLst>
          </p:cNvPr>
          <p:cNvSpPr/>
          <p:nvPr/>
        </p:nvSpPr>
        <p:spPr>
          <a:xfrm>
            <a:off x="5199135" y="3671728"/>
            <a:ext cx="1645920" cy="347472"/>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dirty="0">
                <a:solidFill>
                  <a:srgbClr val="00153C"/>
                </a:solidFill>
                <a:latin typeface="Calibri" pitchFamily="34" charset="0"/>
                <a:ea typeface="Calibri" pitchFamily="34" charset="-122"/>
                <a:cs typeface="Calibri" pitchFamily="34" charset="-120"/>
              </a:rPr>
              <a:t>Engaging Stakeholders</a:t>
            </a:r>
            <a:endParaRPr lang="en-US" sz="1600" dirty="0"/>
          </a:p>
        </p:txBody>
      </p:sp>
      <p:sp>
        <p:nvSpPr>
          <p:cNvPr id="59" name="Shape 38">
            <a:extLst>
              <a:ext uri="{FF2B5EF4-FFF2-40B4-BE49-F238E27FC236}">
                <a16:creationId xmlns:a16="http://schemas.microsoft.com/office/drawing/2014/main" id="{08B586E8-F0FF-485E-9CC8-3F7F0CD14735}"/>
              </a:ext>
            </a:extLst>
          </p:cNvPr>
          <p:cNvSpPr/>
          <p:nvPr/>
        </p:nvSpPr>
        <p:spPr>
          <a:xfrm>
            <a:off x="2935950" y="1559655"/>
            <a:ext cx="1945100" cy="941729"/>
          </a:xfrm>
          <a:prstGeom prst="rect">
            <a:avLst/>
          </a:prstGeom>
          <a:solidFill>
            <a:srgbClr val="4A6B8C"/>
          </a:solidFill>
          <a:ln w="12700">
            <a:solidFill>
              <a:srgbClr val="4A6B8C"/>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60" name="Text 39">
            <a:extLst>
              <a:ext uri="{FF2B5EF4-FFF2-40B4-BE49-F238E27FC236}">
                <a16:creationId xmlns:a16="http://schemas.microsoft.com/office/drawing/2014/main" id="{05C355D1-88EF-D620-B6E4-F6D02FD5268E}"/>
              </a:ext>
            </a:extLst>
          </p:cNvPr>
          <p:cNvSpPr/>
          <p:nvPr/>
        </p:nvSpPr>
        <p:spPr>
          <a:xfrm>
            <a:off x="3085540" y="1649683"/>
            <a:ext cx="1645920" cy="201168"/>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400" b="1" dirty="0">
                <a:solidFill>
                  <a:srgbClr val="FFFFFF"/>
                </a:solidFill>
                <a:latin typeface="Calibri" pitchFamily="34" charset="0"/>
                <a:ea typeface="Calibri" pitchFamily="34" charset="-122"/>
                <a:cs typeface="Calibri" pitchFamily="34" charset="-120"/>
              </a:rPr>
              <a:t>Module 2</a:t>
            </a:r>
            <a:endParaRPr lang="en-US" sz="2400" dirty="0"/>
          </a:p>
        </p:txBody>
      </p:sp>
      <p:sp>
        <p:nvSpPr>
          <p:cNvPr id="61" name="Text 40">
            <a:extLst>
              <a:ext uri="{FF2B5EF4-FFF2-40B4-BE49-F238E27FC236}">
                <a16:creationId xmlns:a16="http://schemas.microsoft.com/office/drawing/2014/main" id="{131609B6-2E8A-616A-93BE-8CF76517A896}"/>
              </a:ext>
            </a:extLst>
          </p:cNvPr>
          <p:cNvSpPr/>
          <p:nvPr/>
        </p:nvSpPr>
        <p:spPr>
          <a:xfrm>
            <a:off x="3052660" y="2079528"/>
            <a:ext cx="1645920" cy="182880"/>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dirty="0">
                <a:solidFill>
                  <a:srgbClr val="FFFFFF"/>
                </a:solidFill>
                <a:latin typeface="Calibri" pitchFamily="34" charset="0"/>
                <a:ea typeface="Calibri" pitchFamily="34" charset="-122"/>
                <a:cs typeface="Calibri" pitchFamily="34" charset="-120"/>
              </a:rPr>
              <a:t>Communications Plan</a:t>
            </a:r>
            <a:endParaRPr lang="en-US" sz="1600" dirty="0"/>
          </a:p>
        </p:txBody>
      </p:sp>
      <p:sp>
        <p:nvSpPr>
          <p:cNvPr id="62" name="Shape 41">
            <a:extLst>
              <a:ext uri="{FF2B5EF4-FFF2-40B4-BE49-F238E27FC236}">
                <a16:creationId xmlns:a16="http://schemas.microsoft.com/office/drawing/2014/main" id="{3B5B3DC6-548A-A0ED-C8EE-F1A98A644A09}"/>
              </a:ext>
            </a:extLst>
          </p:cNvPr>
          <p:cNvSpPr/>
          <p:nvPr/>
        </p:nvSpPr>
        <p:spPr>
          <a:xfrm>
            <a:off x="2935950" y="2493908"/>
            <a:ext cx="1945100" cy="879879"/>
          </a:xfrm>
          <a:prstGeom prst="rect">
            <a:avLst/>
          </a:prstGeom>
          <a:solidFill>
            <a:srgbClr val="E8EEF2"/>
          </a:solidFill>
          <a:ln w="12700">
            <a:solidFill>
              <a:srgbClr val="D0D8E0"/>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63" name="Text 42">
            <a:extLst>
              <a:ext uri="{FF2B5EF4-FFF2-40B4-BE49-F238E27FC236}">
                <a16:creationId xmlns:a16="http://schemas.microsoft.com/office/drawing/2014/main" id="{5EEC9A7C-ECE1-3BDF-C4F5-631670007A20}"/>
              </a:ext>
            </a:extLst>
          </p:cNvPr>
          <p:cNvSpPr/>
          <p:nvPr/>
        </p:nvSpPr>
        <p:spPr>
          <a:xfrm>
            <a:off x="3113490" y="2646509"/>
            <a:ext cx="1645920" cy="182880"/>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b="1" dirty="0">
                <a:solidFill>
                  <a:srgbClr val="4A6B8C"/>
                </a:solidFill>
                <a:latin typeface="Calibri" pitchFamily="34" charset="0"/>
                <a:ea typeface="Calibri" pitchFamily="34" charset="-122"/>
                <a:cs typeface="Calibri" pitchFamily="34" charset="-120"/>
              </a:rPr>
              <a:t>Session 1</a:t>
            </a:r>
            <a:endParaRPr lang="en-US" sz="1600" b="1">
              <a:solidFill>
                <a:srgbClr val="4A6B8C"/>
              </a:solidFill>
              <a:latin typeface="Calibri" pitchFamily="34" charset="0"/>
              <a:ea typeface="Calibri" pitchFamily="34" charset="-122"/>
              <a:cs typeface="Calibri" pitchFamily="34" charset="-120"/>
            </a:endParaRPr>
          </a:p>
        </p:txBody>
      </p:sp>
      <p:sp>
        <p:nvSpPr>
          <p:cNvPr id="64" name="Text 43">
            <a:extLst>
              <a:ext uri="{FF2B5EF4-FFF2-40B4-BE49-F238E27FC236}">
                <a16:creationId xmlns:a16="http://schemas.microsoft.com/office/drawing/2014/main" id="{0A6855CA-E14C-BAC5-BDED-13F8BEE0A28F}"/>
              </a:ext>
            </a:extLst>
          </p:cNvPr>
          <p:cNvSpPr/>
          <p:nvPr/>
        </p:nvSpPr>
        <p:spPr>
          <a:xfrm>
            <a:off x="3113490" y="2885921"/>
            <a:ext cx="1645920" cy="347472"/>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dirty="0">
                <a:solidFill>
                  <a:srgbClr val="00153C"/>
                </a:solidFill>
                <a:latin typeface="Calibri" pitchFamily="34" charset="0"/>
                <a:ea typeface="Calibri" pitchFamily="34" charset="-122"/>
                <a:cs typeface="Calibri" pitchFamily="34" charset="-120"/>
              </a:rPr>
              <a:t>Readiness</a:t>
            </a:r>
            <a:endParaRPr lang="en-US" sz="1600">
              <a:solidFill>
                <a:srgbClr val="00153C"/>
              </a:solidFill>
              <a:latin typeface="Calibri" pitchFamily="34" charset="0"/>
              <a:ea typeface="Calibri" pitchFamily="34" charset="-122"/>
              <a:cs typeface="Calibri" pitchFamily="34" charset="-120"/>
            </a:endParaRPr>
          </a:p>
        </p:txBody>
      </p:sp>
      <p:sp>
        <p:nvSpPr>
          <p:cNvPr id="65" name="Shape 44">
            <a:extLst>
              <a:ext uri="{FF2B5EF4-FFF2-40B4-BE49-F238E27FC236}">
                <a16:creationId xmlns:a16="http://schemas.microsoft.com/office/drawing/2014/main" id="{12FEB771-2901-E6EF-F2DA-E8840C48C1D3}"/>
              </a:ext>
            </a:extLst>
          </p:cNvPr>
          <p:cNvSpPr/>
          <p:nvPr/>
        </p:nvSpPr>
        <p:spPr>
          <a:xfrm>
            <a:off x="2935950" y="3367203"/>
            <a:ext cx="1945100" cy="699362"/>
          </a:xfrm>
          <a:prstGeom prst="rect">
            <a:avLst/>
          </a:prstGeom>
          <a:solidFill>
            <a:srgbClr val="E8EEF2"/>
          </a:solidFill>
          <a:ln w="12700">
            <a:solidFill>
              <a:srgbClr val="D0D8E0"/>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66" name="Text 45">
            <a:extLst>
              <a:ext uri="{FF2B5EF4-FFF2-40B4-BE49-F238E27FC236}">
                <a16:creationId xmlns:a16="http://schemas.microsoft.com/office/drawing/2014/main" id="{4F45548D-16AD-8963-D2FC-162163B66050}"/>
              </a:ext>
            </a:extLst>
          </p:cNvPr>
          <p:cNvSpPr/>
          <p:nvPr/>
        </p:nvSpPr>
        <p:spPr>
          <a:xfrm>
            <a:off x="3106502" y="3445625"/>
            <a:ext cx="1645920" cy="182880"/>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b="1" dirty="0">
                <a:solidFill>
                  <a:srgbClr val="4A6B8C"/>
                </a:solidFill>
                <a:latin typeface="Calibri" pitchFamily="34" charset="0"/>
                <a:ea typeface="Calibri" pitchFamily="34" charset="-122"/>
                <a:cs typeface="Calibri" pitchFamily="34" charset="-120"/>
              </a:rPr>
              <a:t>Session 2</a:t>
            </a:r>
            <a:endParaRPr lang="en-US" sz="1600" dirty="0"/>
          </a:p>
        </p:txBody>
      </p:sp>
      <p:sp>
        <p:nvSpPr>
          <p:cNvPr id="67" name="Text 46">
            <a:extLst>
              <a:ext uri="{FF2B5EF4-FFF2-40B4-BE49-F238E27FC236}">
                <a16:creationId xmlns:a16="http://schemas.microsoft.com/office/drawing/2014/main" id="{A0CEA8A5-FC27-C3D1-7642-6C2406FA60C9}"/>
              </a:ext>
            </a:extLst>
          </p:cNvPr>
          <p:cNvSpPr/>
          <p:nvPr/>
        </p:nvSpPr>
        <p:spPr>
          <a:xfrm>
            <a:off x="3071565" y="3670263"/>
            <a:ext cx="1645920" cy="347472"/>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dirty="0">
                <a:solidFill>
                  <a:srgbClr val="00153C"/>
                </a:solidFill>
                <a:latin typeface="Calibri" pitchFamily="34" charset="0"/>
                <a:ea typeface="Calibri" pitchFamily="34" charset="-122"/>
                <a:cs typeface="Calibri" pitchFamily="34" charset="-120"/>
              </a:rPr>
              <a:t>Change Impact</a:t>
            </a:r>
            <a:endParaRPr lang="en-US" sz="1600" dirty="0"/>
          </a:p>
        </p:txBody>
      </p:sp>
      <p:sp>
        <p:nvSpPr>
          <p:cNvPr id="68" name="Shape 38">
            <a:extLst>
              <a:ext uri="{FF2B5EF4-FFF2-40B4-BE49-F238E27FC236}">
                <a16:creationId xmlns:a16="http://schemas.microsoft.com/office/drawing/2014/main" id="{D5012C83-7BF9-7C60-7E2D-7286CA75FD45}"/>
              </a:ext>
            </a:extLst>
          </p:cNvPr>
          <p:cNvSpPr/>
          <p:nvPr/>
        </p:nvSpPr>
        <p:spPr>
          <a:xfrm>
            <a:off x="850305" y="1559655"/>
            <a:ext cx="1945100" cy="941729"/>
          </a:xfrm>
          <a:prstGeom prst="rect">
            <a:avLst/>
          </a:prstGeom>
          <a:solidFill>
            <a:schemeClr val="accent1">
              <a:lumMod val="60000"/>
              <a:lumOff val="40000"/>
            </a:schemeClr>
          </a:solidFill>
          <a:ln w="12700">
            <a:solidFill>
              <a:srgbClr val="4A6B8C"/>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69" name="Text 39">
            <a:extLst>
              <a:ext uri="{FF2B5EF4-FFF2-40B4-BE49-F238E27FC236}">
                <a16:creationId xmlns:a16="http://schemas.microsoft.com/office/drawing/2014/main" id="{CAFC43E1-22A9-F6A0-69DA-B056CCCBAE72}"/>
              </a:ext>
            </a:extLst>
          </p:cNvPr>
          <p:cNvSpPr/>
          <p:nvPr/>
        </p:nvSpPr>
        <p:spPr>
          <a:xfrm>
            <a:off x="999895" y="1649683"/>
            <a:ext cx="1645920" cy="201168"/>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2400" b="1" dirty="0">
                <a:solidFill>
                  <a:srgbClr val="FFFFFF"/>
                </a:solidFill>
                <a:latin typeface="Calibri" pitchFamily="34" charset="0"/>
                <a:ea typeface="Calibri" pitchFamily="34" charset="-122"/>
                <a:cs typeface="Calibri" pitchFamily="34" charset="-120"/>
              </a:rPr>
              <a:t>Module 1</a:t>
            </a:r>
            <a:endParaRPr lang="en-US" sz="2400" dirty="0"/>
          </a:p>
        </p:txBody>
      </p:sp>
      <p:sp>
        <p:nvSpPr>
          <p:cNvPr id="70" name="Text 40">
            <a:extLst>
              <a:ext uri="{FF2B5EF4-FFF2-40B4-BE49-F238E27FC236}">
                <a16:creationId xmlns:a16="http://schemas.microsoft.com/office/drawing/2014/main" id="{74C939CB-1538-8754-6AD0-4F11180D7D97}"/>
              </a:ext>
            </a:extLst>
          </p:cNvPr>
          <p:cNvSpPr/>
          <p:nvPr/>
        </p:nvSpPr>
        <p:spPr>
          <a:xfrm>
            <a:off x="967015" y="2079528"/>
            <a:ext cx="1645920" cy="182880"/>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dirty="0">
                <a:solidFill>
                  <a:srgbClr val="FFFFFF"/>
                </a:solidFill>
                <a:latin typeface="Calibri" pitchFamily="34" charset="0"/>
                <a:ea typeface="Calibri" pitchFamily="34" charset="-122"/>
                <a:cs typeface="Calibri" pitchFamily="34" charset="-120"/>
              </a:rPr>
              <a:t>Intro to OCM</a:t>
            </a:r>
            <a:endParaRPr lang="en-US" sz="1600" dirty="0"/>
          </a:p>
        </p:txBody>
      </p:sp>
      <p:sp>
        <p:nvSpPr>
          <p:cNvPr id="71" name="Shape 41">
            <a:extLst>
              <a:ext uri="{FF2B5EF4-FFF2-40B4-BE49-F238E27FC236}">
                <a16:creationId xmlns:a16="http://schemas.microsoft.com/office/drawing/2014/main" id="{E52A4CD6-5816-442F-0CAC-ADCB8BBF62F7}"/>
              </a:ext>
            </a:extLst>
          </p:cNvPr>
          <p:cNvSpPr/>
          <p:nvPr/>
        </p:nvSpPr>
        <p:spPr>
          <a:xfrm>
            <a:off x="850305" y="2493909"/>
            <a:ext cx="1945100" cy="879878"/>
          </a:xfrm>
          <a:prstGeom prst="rect">
            <a:avLst/>
          </a:prstGeom>
          <a:solidFill>
            <a:schemeClr val="accent1">
              <a:lumMod val="50000"/>
            </a:schemeClr>
          </a:solidFill>
          <a:ln w="12700">
            <a:solidFill>
              <a:srgbClr val="D0D8E0"/>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72" name="Text 42">
            <a:extLst>
              <a:ext uri="{FF2B5EF4-FFF2-40B4-BE49-F238E27FC236}">
                <a16:creationId xmlns:a16="http://schemas.microsoft.com/office/drawing/2014/main" id="{E466C613-8C22-7C19-E5EF-3FD00929A79F}"/>
              </a:ext>
            </a:extLst>
          </p:cNvPr>
          <p:cNvSpPr/>
          <p:nvPr/>
        </p:nvSpPr>
        <p:spPr>
          <a:xfrm>
            <a:off x="1027845" y="2646509"/>
            <a:ext cx="1645920" cy="182880"/>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libri"/>
                <a:ea typeface="Calibri"/>
                <a:cs typeface="Calibri"/>
              </a:rPr>
              <a:t>Session 1</a:t>
            </a:r>
            <a:endParaRPr lang="en-US" sz="1600">
              <a:solidFill>
                <a:schemeClr val="bg1"/>
              </a:solidFill>
              <a:latin typeface="Arial"/>
              <a:ea typeface="Calibri"/>
              <a:cs typeface="Arial"/>
            </a:endParaRPr>
          </a:p>
        </p:txBody>
      </p:sp>
      <p:sp>
        <p:nvSpPr>
          <p:cNvPr id="73" name="Text 43">
            <a:extLst>
              <a:ext uri="{FF2B5EF4-FFF2-40B4-BE49-F238E27FC236}">
                <a16:creationId xmlns:a16="http://schemas.microsoft.com/office/drawing/2014/main" id="{9EDE14C1-F959-BFEF-E371-4D3ED1313A11}"/>
              </a:ext>
            </a:extLst>
          </p:cNvPr>
          <p:cNvSpPr/>
          <p:nvPr/>
        </p:nvSpPr>
        <p:spPr>
          <a:xfrm>
            <a:off x="1027845" y="2855842"/>
            <a:ext cx="1645920" cy="347472"/>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dirty="0">
                <a:solidFill>
                  <a:schemeClr val="bg1"/>
                </a:solidFill>
                <a:latin typeface="Calibri"/>
                <a:ea typeface="Calibri"/>
                <a:cs typeface="Calibri"/>
              </a:rPr>
              <a:t>Foundations</a:t>
            </a:r>
            <a:endParaRPr lang="en-US" sz="1600" dirty="0">
              <a:solidFill>
                <a:schemeClr val="bg1"/>
              </a:solidFill>
              <a:latin typeface="Arial" panose="020B0604020202020204"/>
              <a:ea typeface="Calibri"/>
              <a:cs typeface="Arial" panose="020B0604020202020204"/>
            </a:endParaRPr>
          </a:p>
        </p:txBody>
      </p:sp>
      <p:sp>
        <p:nvSpPr>
          <p:cNvPr id="74" name="Shape 44">
            <a:extLst>
              <a:ext uri="{FF2B5EF4-FFF2-40B4-BE49-F238E27FC236}">
                <a16:creationId xmlns:a16="http://schemas.microsoft.com/office/drawing/2014/main" id="{8636223A-4C1D-983B-5F1D-B795BD02E9B5}"/>
              </a:ext>
            </a:extLst>
          </p:cNvPr>
          <p:cNvSpPr/>
          <p:nvPr/>
        </p:nvSpPr>
        <p:spPr>
          <a:xfrm>
            <a:off x="862222" y="3377229"/>
            <a:ext cx="1945100" cy="699362"/>
          </a:xfrm>
          <a:prstGeom prst="rect">
            <a:avLst/>
          </a:prstGeom>
          <a:solidFill>
            <a:srgbClr val="E8EEF2"/>
          </a:solidFill>
          <a:ln w="12700">
            <a:solidFill>
              <a:srgbClr val="D0D8E0"/>
            </a:solidFill>
            <a:prstDash val="soli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4000"/>
          </a:p>
        </p:txBody>
      </p:sp>
      <p:sp>
        <p:nvSpPr>
          <p:cNvPr id="75" name="Text 45">
            <a:extLst>
              <a:ext uri="{FF2B5EF4-FFF2-40B4-BE49-F238E27FC236}">
                <a16:creationId xmlns:a16="http://schemas.microsoft.com/office/drawing/2014/main" id="{BCC4E80F-9F48-17B2-2180-AD3C953416BD}"/>
              </a:ext>
            </a:extLst>
          </p:cNvPr>
          <p:cNvSpPr/>
          <p:nvPr/>
        </p:nvSpPr>
        <p:spPr>
          <a:xfrm>
            <a:off x="964958" y="3435780"/>
            <a:ext cx="1645920" cy="182880"/>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b="1" dirty="0">
                <a:solidFill>
                  <a:srgbClr val="4A6B8C"/>
                </a:solidFill>
                <a:latin typeface="Calibri" pitchFamily="34" charset="0"/>
                <a:ea typeface="Calibri" pitchFamily="34" charset="-122"/>
                <a:cs typeface="Calibri" pitchFamily="34" charset="-120"/>
              </a:rPr>
              <a:t>Session 2</a:t>
            </a:r>
            <a:endParaRPr lang="en-US" sz="1600" dirty="0"/>
          </a:p>
        </p:txBody>
      </p:sp>
      <p:sp>
        <p:nvSpPr>
          <p:cNvPr id="76" name="Text 46">
            <a:extLst>
              <a:ext uri="{FF2B5EF4-FFF2-40B4-BE49-F238E27FC236}">
                <a16:creationId xmlns:a16="http://schemas.microsoft.com/office/drawing/2014/main" id="{664DAD4C-9043-62D2-8094-946938358A65}"/>
              </a:ext>
            </a:extLst>
          </p:cNvPr>
          <p:cNvSpPr/>
          <p:nvPr/>
        </p:nvSpPr>
        <p:spPr>
          <a:xfrm>
            <a:off x="964958" y="3617781"/>
            <a:ext cx="1645920" cy="347472"/>
          </a:xfrm>
          <a:prstGeom prst="rect">
            <a:avLst/>
          </a:prstGeom>
          <a:noFill/>
          <a:ln/>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None/>
            </a:pPr>
            <a:r>
              <a:rPr lang="en-US" sz="1600" dirty="0">
                <a:solidFill>
                  <a:srgbClr val="00153C"/>
                </a:solidFill>
                <a:latin typeface="Calibri" pitchFamily="34" charset="0"/>
                <a:ea typeface="Calibri" pitchFamily="34" charset="-122"/>
                <a:cs typeface="Calibri" pitchFamily="34" charset="-120"/>
              </a:rPr>
              <a:t>ACMP Standard</a:t>
            </a:r>
            <a:endParaRPr lang="en-US" sz="1600" dirty="0"/>
          </a:p>
        </p:txBody>
      </p:sp>
      <p:sp>
        <p:nvSpPr>
          <p:cNvPr id="77" name="Title 1">
            <a:extLst>
              <a:ext uri="{FF2B5EF4-FFF2-40B4-BE49-F238E27FC236}">
                <a16:creationId xmlns:a16="http://schemas.microsoft.com/office/drawing/2014/main" id="{3FAC50F0-E23B-FE0A-AA4B-C3AE50628B2F}"/>
              </a:ext>
            </a:extLst>
          </p:cNvPr>
          <p:cNvSpPr txBox="1">
            <a:spLocks/>
          </p:cNvSpPr>
          <p:nvPr/>
        </p:nvSpPr>
        <p:spPr>
          <a:xfrm>
            <a:off x="516790" y="485919"/>
            <a:ext cx="10972799" cy="492443"/>
          </a:xfrm>
          <a:prstGeom prst="rect">
            <a:avLst/>
          </a:prstGeom>
        </p:spPr>
        <p:txBody>
          <a:bodyPr lIns="91440" tIns="45720" rIns="91440" bIns="45720" anchor="t"/>
          <a:lstStyle>
            <a:defPPr>
              <a:defRPr lang="en-US"/>
            </a:defPPr>
            <a:lvl1pPr marL="0" algn="l" defTabSz="914400" rtl="0" eaLnBrk="1" latinLnBrk="0" hangingPunct="1">
              <a:lnSpc>
                <a:spcPct val="100000"/>
              </a:lnSpc>
              <a:spcBef>
                <a:spcPct val="0"/>
              </a:spcBef>
              <a:buNone/>
              <a:defRPr sz="3600" b="0" kern="1200" cap="none" baseline="0">
                <a:solidFill>
                  <a:srgbClr val="009CDE"/>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accent1"/>
                </a:solidFill>
                <a:latin typeface="Calibri"/>
                <a:ea typeface="Calibri"/>
                <a:cs typeface="Calibri"/>
              </a:rPr>
              <a:t>Module Roadmap and where are We?</a:t>
            </a:r>
            <a:endParaRPr lang="en-US" sz="2400" b="1" dirty="0">
              <a:solidFill>
                <a:schemeClr val="accent1"/>
              </a:solidFill>
              <a:latin typeface="Calibri"/>
              <a:ea typeface="Calibri"/>
              <a:cs typeface="Calibri"/>
            </a:endParaRPr>
          </a:p>
        </p:txBody>
      </p:sp>
    </p:spTree>
    <p:extLst>
      <p:ext uri="{BB962C8B-B14F-4D97-AF65-F5344CB8AC3E}">
        <p14:creationId xmlns:p14="http://schemas.microsoft.com/office/powerpoint/2010/main" val="251571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ABDC3-146B-A208-08E5-1CB3E643581E}"/>
              </a:ext>
            </a:extLst>
          </p:cNvPr>
          <p:cNvSpPr>
            <a:spLocks noGrp="1"/>
          </p:cNvSpPr>
          <p:nvPr>
            <p:ph type="title"/>
          </p:nvPr>
        </p:nvSpPr>
        <p:spPr>
          <a:xfrm>
            <a:off x="609600" y="705096"/>
            <a:ext cx="10972799" cy="369332"/>
          </a:xfrm>
        </p:spPr>
        <p:txBody>
          <a:bodyPr/>
          <a:lstStyle/>
          <a:p>
            <a:r>
              <a:rPr lang="en-US" sz="2400" b="1"/>
              <a:t>Module Overview</a:t>
            </a:r>
          </a:p>
        </p:txBody>
      </p:sp>
      <p:sp>
        <p:nvSpPr>
          <p:cNvPr id="5" name="TextBox 4">
            <a:extLst>
              <a:ext uri="{FF2B5EF4-FFF2-40B4-BE49-F238E27FC236}">
                <a16:creationId xmlns:a16="http://schemas.microsoft.com/office/drawing/2014/main" id="{8FB35DEC-AA5E-8E00-68FA-F6A8A67E8768}"/>
              </a:ext>
            </a:extLst>
          </p:cNvPr>
          <p:cNvSpPr txBox="1"/>
          <p:nvPr/>
        </p:nvSpPr>
        <p:spPr>
          <a:xfrm>
            <a:off x="609599" y="1372911"/>
            <a:ext cx="10972799" cy="215444"/>
          </a:xfrm>
          <a:prstGeom prst="rect">
            <a:avLst/>
          </a:prstGeom>
          <a:noFill/>
        </p:spPr>
        <p:txBody>
          <a:bodyPr wrap="square" lIns="0" tIns="0" rIns="0" bIns="0" anchor="t">
            <a:spAutoFit/>
          </a:bodyPr>
          <a:lstStyle/>
          <a:p>
            <a:r>
              <a:rPr lang="en-US" sz="1400"/>
              <a:t>This module builds the foundation for becoming an ACMP ‑ aligned Change Practitioner.</a:t>
            </a:r>
          </a:p>
        </p:txBody>
      </p:sp>
      <p:graphicFrame>
        <p:nvGraphicFramePr>
          <p:cNvPr id="3" name="Diagram 2">
            <a:extLst>
              <a:ext uri="{FF2B5EF4-FFF2-40B4-BE49-F238E27FC236}">
                <a16:creationId xmlns:a16="http://schemas.microsoft.com/office/drawing/2014/main" id="{80C89BB9-E064-1B2A-C0B3-F82C6691B6F2}"/>
              </a:ext>
            </a:extLst>
          </p:cNvPr>
          <p:cNvGraphicFramePr/>
          <p:nvPr>
            <p:extLst>
              <p:ext uri="{D42A27DB-BD31-4B8C-83A1-F6EECF244321}">
                <p14:modId xmlns:p14="http://schemas.microsoft.com/office/powerpoint/2010/main" val="1445883658"/>
              </p:ext>
            </p:extLst>
          </p:nvPr>
        </p:nvGraphicFramePr>
        <p:xfrm>
          <a:off x="-145314" y="2095259"/>
          <a:ext cx="12482623" cy="4389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A723F212-7595-087B-4CA4-A8F34F1E3E4C}"/>
              </a:ext>
            </a:extLst>
          </p:cNvPr>
          <p:cNvPicPr>
            <a:picLocks noChangeAspect="1"/>
          </p:cNvPicPr>
          <p:nvPr/>
        </p:nvPicPr>
        <p:blipFill>
          <a:blip r:embed="rId8"/>
          <a:stretch>
            <a:fillRect/>
          </a:stretch>
        </p:blipFill>
        <p:spPr>
          <a:xfrm>
            <a:off x="10987483" y="158728"/>
            <a:ext cx="1066014" cy="479707"/>
          </a:xfrm>
          <a:prstGeom prst="rect">
            <a:avLst/>
          </a:prstGeom>
        </p:spPr>
      </p:pic>
    </p:spTree>
    <p:extLst>
      <p:ext uri="{BB962C8B-B14F-4D97-AF65-F5344CB8AC3E}">
        <p14:creationId xmlns:p14="http://schemas.microsoft.com/office/powerpoint/2010/main" val="183783511"/>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E84AF-7599-CE07-4FDA-6A2A070C3C72}"/>
              </a:ext>
            </a:extLst>
          </p:cNvPr>
          <p:cNvSpPr>
            <a:spLocks noGrp="1"/>
          </p:cNvSpPr>
          <p:nvPr>
            <p:ph type="title"/>
          </p:nvPr>
        </p:nvSpPr>
        <p:spPr>
          <a:xfrm>
            <a:off x="436512" y="282641"/>
            <a:ext cx="10972799" cy="492443"/>
          </a:xfrm>
        </p:spPr>
        <p:txBody>
          <a:bodyPr/>
          <a:lstStyle/>
          <a:p>
            <a:r>
              <a:rPr lang="en-US"/>
              <a:t>What Is Organizational Change Management?</a:t>
            </a:r>
          </a:p>
        </p:txBody>
      </p:sp>
      <p:sp>
        <p:nvSpPr>
          <p:cNvPr id="38" name="Rectangle 37">
            <a:extLst>
              <a:ext uri="{FF2B5EF4-FFF2-40B4-BE49-F238E27FC236}">
                <a16:creationId xmlns:a16="http://schemas.microsoft.com/office/drawing/2014/main" id="{84A63419-07F1-8269-9B00-5CA4E93B155C}"/>
              </a:ext>
            </a:extLst>
          </p:cNvPr>
          <p:cNvSpPr/>
          <p:nvPr/>
        </p:nvSpPr>
        <p:spPr>
          <a:xfrm rot="5400000">
            <a:off x="1970694" y="3174741"/>
            <a:ext cx="196309" cy="413770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EC414228-8CDA-8E83-0A18-F6450E83DBA5}"/>
              </a:ext>
            </a:extLst>
          </p:cNvPr>
          <p:cNvSpPr/>
          <p:nvPr/>
        </p:nvSpPr>
        <p:spPr>
          <a:xfrm rot="5400000">
            <a:off x="291329" y="1396188"/>
            <a:ext cx="3555039" cy="413770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14950F9-6D6C-F28B-D235-6B9529345121}"/>
              </a:ext>
            </a:extLst>
          </p:cNvPr>
          <p:cNvSpPr txBox="1"/>
          <p:nvPr/>
        </p:nvSpPr>
        <p:spPr>
          <a:xfrm>
            <a:off x="609600" y="1909656"/>
            <a:ext cx="3331361" cy="3046988"/>
          </a:xfrm>
          <a:prstGeom prst="rect">
            <a:avLst/>
          </a:prstGeom>
          <a:noFill/>
        </p:spPr>
        <p:txBody>
          <a:bodyPr wrap="square" lIns="0" tIns="0" rIns="0" bIns="0" rtlCol="0">
            <a:spAutoFit/>
          </a:bodyPr>
          <a:lstStyle/>
          <a:p>
            <a:r>
              <a:rPr lang="en-US">
                <a:solidFill>
                  <a:schemeClr val="bg1"/>
                </a:solidFill>
                <a:latin typeface="Arial" panose="020B0604020202020204" pitchFamily="34" charset="0"/>
                <a:cs typeface="Arial" panose="020B0604020202020204" pitchFamily="34" charset="0"/>
              </a:rPr>
              <a:t>Organizational change refers to shifts in strategy, structure, processes, people, culture, or technology.</a:t>
            </a:r>
          </a:p>
          <a:p>
            <a:r>
              <a:rPr lang="en-US">
                <a:solidFill>
                  <a:schemeClr val="bg1"/>
                </a:solidFill>
                <a:latin typeface="Arial" panose="020B0604020202020204" pitchFamily="34" charset="0"/>
                <a:cs typeface="Arial" panose="020B0604020202020204" pitchFamily="34" charset="0"/>
              </a:rPr>
              <a:t>Drivers include market dynamics, customer needs, digitization, regulation, and organizational growth.</a:t>
            </a:r>
          </a:p>
          <a:p>
            <a:r>
              <a:rPr lang="en-US">
                <a:solidFill>
                  <a:schemeClr val="bg1"/>
                </a:solidFill>
                <a:latin typeface="Arial" panose="020B0604020202020204" pitchFamily="34" charset="0"/>
                <a:cs typeface="Arial" panose="020B0604020202020204" pitchFamily="34" charset="0"/>
              </a:rPr>
              <a:t>Change impacts people first—emotions, identity, comfort, ways of working.</a:t>
            </a:r>
          </a:p>
        </p:txBody>
      </p:sp>
      <p:sp>
        <p:nvSpPr>
          <p:cNvPr id="66" name="Title 1">
            <a:extLst>
              <a:ext uri="{FF2B5EF4-FFF2-40B4-BE49-F238E27FC236}">
                <a16:creationId xmlns:a16="http://schemas.microsoft.com/office/drawing/2014/main" id="{E9DF09A3-BABA-AA89-3588-1D111FC636D5}"/>
              </a:ext>
            </a:extLst>
          </p:cNvPr>
          <p:cNvSpPr txBox="1">
            <a:spLocks/>
          </p:cNvSpPr>
          <p:nvPr/>
        </p:nvSpPr>
        <p:spPr>
          <a:xfrm>
            <a:off x="598153" y="5708165"/>
            <a:ext cx="10972801" cy="369332"/>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en-US" sz="2400" b="1">
                <a:solidFill>
                  <a:schemeClr val="tx1"/>
                </a:solidFill>
              </a:rPr>
              <a:t>OCM – going beyond Communication &amp; Training!</a:t>
            </a:r>
          </a:p>
        </p:txBody>
      </p:sp>
      <p:sp>
        <p:nvSpPr>
          <p:cNvPr id="4" name="Title 1">
            <a:extLst>
              <a:ext uri="{FF2B5EF4-FFF2-40B4-BE49-F238E27FC236}">
                <a16:creationId xmlns:a16="http://schemas.microsoft.com/office/drawing/2014/main" id="{F6867E5C-ACC5-5E44-FA60-0F02754AF170}"/>
              </a:ext>
            </a:extLst>
          </p:cNvPr>
          <p:cNvSpPr txBox="1">
            <a:spLocks/>
          </p:cNvSpPr>
          <p:nvPr/>
        </p:nvSpPr>
        <p:spPr>
          <a:xfrm>
            <a:off x="419299" y="856314"/>
            <a:ext cx="10972799" cy="307777"/>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US" sz="2000">
                <a:solidFill>
                  <a:schemeClr val="accent6"/>
                </a:solidFill>
              </a:rPr>
              <a:t>“Empowering Change, Elevating Excellence”</a:t>
            </a:r>
          </a:p>
        </p:txBody>
      </p:sp>
      <p:pic>
        <p:nvPicPr>
          <p:cNvPr id="3" name="Picture 2" descr="A diagram of a vehicle&#10;&#10;AI-generated content may be incorrect.">
            <a:extLst>
              <a:ext uri="{FF2B5EF4-FFF2-40B4-BE49-F238E27FC236}">
                <a16:creationId xmlns:a16="http://schemas.microsoft.com/office/drawing/2014/main" id="{97EEF4FA-9EA5-E955-3292-C1561183DA0C}"/>
              </a:ext>
            </a:extLst>
          </p:cNvPr>
          <p:cNvPicPr>
            <a:picLocks noChangeAspect="1"/>
          </p:cNvPicPr>
          <p:nvPr/>
        </p:nvPicPr>
        <p:blipFill>
          <a:blip r:embed="rId2"/>
          <a:stretch>
            <a:fillRect/>
          </a:stretch>
        </p:blipFill>
        <p:spPr>
          <a:xfrm>
            <a:off x="4675267" y="719666"/>
            <a:ext cx="6616190" cy="5171723"/>
          </a:xfrm>
          <a:prstGeom prst="rect">
            <a:avLst/>
          </a:prstGeom>
        </p:spPr>
      </p:pic>
      <p:pic>
        <p:nvPicPr>
          <p:cNvPr id="6" name="Picture 5">
            <a:extLst>
              <a:ext uri="{FF2B5EF4-FFF2-40B4-BE49-F238E27FC236}">
                <a16:creationId xmlns:a16="http://schemas.microsoft.com/office/drawing/2014/main" id="{B961E1FD-8FB0-C776-374B-908CF3D6BC6A}"/>
              </a:ext>
            </a:extLst>
          </p:cNvPr>
          <p:cNvPicPr>
            <a:picLocks noChangeAspect="1"/>
          </p:cNvPicPr>
          <p:nvPr/>
        </p:nvPicPr>
        <p:blipFill>
          <a:blip r:embed="rId3"/>
          <a:stretch>
            <a:fillRect/>
          </a:stretch>
        </p:blipFill>
        <p:spPr>
          <a:xfrm>
            <a:off x="10987483" y="158728"/>
            <a:ext cx="1066014" cy="479707"/>
          </a:xfrm>
          <a:prstGeom prst="rect">
            <a:avLst/>
          </a:prstGeom>
        </p:spPr>
      </p:pic>
    </p:spTree>
    <p:extLst>
      <p:ext uri="{BB962C8B-B14F-4D97-AF65-F5344CB8AC3E}">
        <p14:creationId xmlns:p14="http://schemas.microsoft.com/office/powerpoint/2010/main" val="262640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51F55B7-E74F-8A4C-A0C3-7B7D74CF40D8}"/>
              </a:ext>
            </a:extLst>
          </p:cNvPr>
          <p:cNvSpPr txBox="1">
            <a:spLocks/>
          </p:cNvSpPr>
          <p:nvPr/>
        </p:nvSpPr>
        <p:spPr>
          <a:xfrm>
            <a:off x="912739" y="582639"/>
            <a:ext cx="5880340" cy="369332"/>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200" b="0" kern="1200" cap="none" baseline="0">
                <a:solidFill>
                  <a:srgbClr val="009CDE"/>
                </a:solidFill>
                <a:latin typeface="+mj-lt"/>
                <a:ea typeface="+mj-ea"/>
                <a:cs typeface="+mj-cs"/>
              </a:defRPr>
            </a:lvl1pPr>
          </a:lstStyle>
          <a:p>
            <a:r>
              <a:rPr lang="en-US" sz="2400" b="1"/>
              <a:t>What Is OCM?</a:t>
            </a:r>
          </a:p>
        </p:txBody>
      </p:sp>
      <p:sp>
        <p:nvSpPr>
          <p:cNvPr id="7" name="Text Placeholder 5">
            <a:extLst>
              <a:ext uri="{FF2B5EF4-FFF2-40B4-BE49-F238E27FC236}">
                <a16:creationId xmlns:a16="http://schemas.microsoft.com/office/drawing/2014/main" id="{AB470C87-147E-A57A-AF51-E04D5FD9F37C}"/>
              </a:ext>
            </a:extLst>
          </p:cNvPr>
          <p:cNvSpPr txBox="1">
            <a:spLocks/>
          </p:cNvSpPr>
          <p:nvPr/>
        </p:nvSpPr>
        <p:spPr>
          <a:xfrm>
            <a:off x="817429" y="1295148"/>
            <a:ext cx="5880341" cy="419100"/>
          </a:xfrm>
          <a:prstGeom prst="rect">
            <a:avLst/>
          </a:prstGeom>
        </p:spPr>
        <p:txBody>
          <a:bodyPr lIns="91440" tIns="45720" rIns="91440" bIns="45720" anchor="t"/>
          <a:lstStyle>
            <a:lvl1pPr marL="0" indent="0" algn="l" defTabSz="914400" rtl="0" eaLnBrk="1" latinLnBrk="0" hangingPunct="1">
              <a:lnSpc>
                <a:spcPct val="100000"/>
              </a:lnSpc>
              <a:spcBef>
                <a:spcPts val="600"/>
              </a:spcBef>
              <a:spcAft>
                <a:spcPts val="0"/>
              </a:spcAft>
              <a:buFont typeface="Arial" panose="020B0604020202020204" pitchFamily="34" charset="0"/>
              <a:buNone/>
              <a:defRPr sz="1200" b="0" kern="1200" cap="none" baseline="0">
                <a:solidFill>
                  <a:schemeClr val="accent4"/>
                </a:solidFill>
                <a:latin typeface="+mn-lt"/>
                <a:ea typeface="+mn-ea"/>
                <a:cs typeface="+mn-cs"/>
              </a:defRPr>
            </a:lvl1pPr>
            <a:lvl2pPr marL="180000" indent="-180000" algn="l" defTabSz="914400" rtl="0" eaLnBrk="1" latinLnBrk="0" hangingPunct="1">
              <a:lnSpc>
                <a:spcPct val="100000"/>
              </a:lnSpc>
              <a:spcBef>
                <a:spcPts val="600"/>
              </a:spcBef>
              <a:spcAft>
                <a:spcPts val="0"/>
              </a:spcAft>
              <a:buClrTx/>
              <a:buFont typeface="Wingdings" pitchFamily="2" charset="2"/>
              <a:buChar char="§"/>
              <a:defRPr sz="1200" b="0" kern="1200" cap="none" baseline="0">
                <a:solidFill>
                  <a:schemeClr val="accent4"/>
                </a:solidFill>
                <a:latin typeface="+mn-lt"/>
                <a:ea typeface="+mn-ea"/>
                <a:cs typeface="+mn-cs"/>
              </a:defRPr>
            </a:lvl2pPr>
            <a:lvl3pPr marL="360000" indent="-180000" algn="l" defTabSz="914400" rtl="0" eaLnBrk="1" latinLnBrk="0" hangingPunct="1">
              <a:lnSpc>
                <a:spcPct val="100000"/>
              </a:lnSpc>
              <a:spcBef>
                <a:spcPts val="600"/>
              </a:spcBef>
              <a:spcAft>
                <a:spcPts val="0"/>
              </a:spcAft>
              <a:buClrTx/>
              <a:buFont typeface="Arial" panose="020B0604020202020204" pitchFamily="34" charset="0"/>
              <a:buChar char="–"/>
              <a:defRPr sz="1200" b="0" kern="1200" cap="none" baseline="0">
                <a:solidFill>
                  <a:schemeClr val="accent4"/>
                </a:solidFill>
                <a:latin typeface="+mn-lt"/>
                <a:ea typeface="+mn-ea"/>
                <a:cs typeface="+mn-cs"/>
              </a:defRPr>
            </a:lvl3pPr>
            <a:lvl4pPr marL="540000" indent="-180000" algn="l" defTabSz="914400" rtl="0" eaLnBrk="1" latinLnBrk="0" hangingPunct="1">
              <a:lnSpc>
                <a:spcPct val="100000"/>
              </a:lnSpc>
              <a:spcBef>
                <a:spcPts val="600"/>
              </a:spcBef>
              <a:spcAft>
                <a:spcPts val="0"/>
              </a:spcAft>
              <a:buClrTx/>
              <a:buFont typeface="Arial" panose="020B0604020202020204" pitchFamily="34" charset="0"/>
              <a:buChar char="•"/>
              <a:defRPr sz="1200" b="0" kern="1200" cap="none" baseline="0">
                <a:solidFill>
                  <a:schemeClr val="accent4"/>
                </a:solidFill>
                <a:latin typeface="+mn-lt"/>
                <a:ea typeface="+mn-ea"/>
                <a:cs typeface="+mn-cs"/>
              </a:defRPr>
            </a:lvl4pPr>
            <a:lvl5pPr marL="72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5pPr>
            <a:lvl6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tx2"/>
                </a:solidFill>
                <a:latin typeface="+mn-lt"/>
                <a:ea typeface="+mn-ea"/>
                <a:cs typeface="+mn-cs"/>
              </a:defRPr>
            </a:lvl7pPr>
            <a:lvl8pPr marL="0" indent="0" algn="l" defTabSz="914400" rtl="0" eaLnBrk="1" latinLnBrk="0" hangingPunct="1">
              <a:lnSpc>
                <a:spcPct val="110000"/>
              </a:lnSpc>
              <a:spcBef>
                <a:spcPts val="400"/>
              </a:spcBef>
              <a:spcAft>
                <a:spcPts val="100"/>
              </a:spcAft>
              <a:buFont typeface="Arial" panose="020B0604020202020204" pitchFamily="34" charset="0"/>
              <a:buNone/>
              <a:defRPr sz="1800" b="0" kern="1200" cap="all" baseline="0">
                <a:solidFill>
                  <a:schemeClr val="accent1"/>
                </a:solidFill>
                <a:latin typeface="+mn-lt"/>
                <a:ea typeface="+mn-ea"/>
                <a:cs typeface="+mn-cs"/>
              </a:defRPr>
            </a:lvl8pPr>
            <a:lvl9pPr marL="0" indent="0" algn="l" defTabSz="914400" rtl="0" eaLnBrk="1" latinLnBrk="0" hangingPunct="1">
              <a:lnSpc>
                <a:spcPct val="110000"/>
              </a:lnSpc>
              <a:spcBef>
                <a:spcPts val="400"/>
              </a:spcBef>
              <a:spcAft>
                <a:spcPts val="200"/>
              </a:spcAft>
              <a:buFont typeface="Arial" panose="020B0604020202020204" pitchFamily="34" charset="0"/>
              <a:buNone/>
              <a:defRPr sz="1400" b="1" kern="1200" cap="none" baseline="0">
                <a:solidFill>
                  <a:schemeClr val="accent1"/>
                </a:solidFill>
                <a:latin typeface="+mn-lt"/>
                <a:ea typeface="+mn-ea"/>
                <a:cs typeface="+mn-cs"/>
              </a:defRPr>
            </a:lvl9pPr>
          </a:lstStyle>
          <a:p>
            <a:r>
              <a:rPr lang="en-GB" sz="1800">
                <a:solidFill>
                  <a:schemeClr val="tx2"/>
                </a:solidFill>
              </a:rPr>
              <a:t>Why Organizations Invest in Change Management</a:t>
            </a:r>
          </a:p>
        </p:txBody>
      </p:sp>
      <p:sp>
        <p:nvSpPr>
          <p:cNvPr id="9" name="Content Placeholder 9">
            <a:extLst>
              <a:ext uri="{FF2B5EF4-FFF2-40B4-BE49-F238E27FC236}">
                <a16:creationId xmlns:a16="http://schemas.microsoft.com/office/drawing/2014/main" id="{D78489EC-F8E6-552E-9F34-6C5761505997}"/>
              </a:ext>
            </a:extLst>
          </p:cNvPr>
          <p:cNvSpPr txBox="1">
            <a:spLocks/>
          </p:cNvSpPr>
          <p:nvPr/>
        </p:nvSpPr>
        <p:spPr>
          <a:xfrm>
            <a:off x="818088" y="1781352"/>
            <a:ext cx="5214547" cy="4314435"/>
          </a:xfrm>
          <a:prstGeom prst="rect">
            <a:avLst/>
          </a:prstGeom>
        </p:spPr>
        <p:txBody>
          <a:bodyPr lIns="91440" tIns="45720" rIns="91440" bIns="45720" anchor="t"/>
          <a:lstStyle>
            <a:lvl1pPr marL="0" indent="0" algn="l" defTabSz="914400" rtl="0" eaLnBrk="1" latinLnBrk="0" hangingPunct="1">
              <a:lnSpc>
                <a:spcPct val="100000"/>
              </a:lnSpc>
              <a:spcBef>
                <a:spcPts val="600"/>
              </a:spcBef>
              <a:spcAft>
                <a:spcPts val="0"/>
              </a:spcAft>
              <a:buFont typeface="Arial" panose="020B0604020202020204" pitchFamily="34" charset="0"/>
              <a:buNone/>
              <a:defRPr sz="1200" b="0" kern="1200" cap="none" baseline="0">
                <a:solidFill>
                  <a:schemeClr val="accent4"/>
                </a:solidFill>
                <a:latin typeface="+mn-lt"/>
                <a:ea typeface="+mn-ea"/>
                <a:cs typeface="+mn-cs"/>
              </a:defRPr>
            </a:lvl1pPr>
            <a:lvl2pPr marL="180000" indent="-180000" algn="l" defTabSz="914400" rtl="0" eaLnBrk="1" latinLnBrk="0" hangingPunct="1">
              <a:lnSpc>
                <a:spcPct val="100000"/>
              </a:lnSpc>
              <a:spcBef>
                <a:spcPts val="600"/>
              </a:spcBef>
              <a:spcAft>
                <a:spcPts val="0"/>
              </a:spcAft>
              <a:buClrTx/>
              <a:buFont typeface="Wingdings" pitchFamily="2" charset="2"/>
              <a:buChar char="§"/>
              <a:defRPr sz="1200" b="0" kern="1200" cap="none" baseline="0">
                <a:solidFill>
                  <a:schemeClr val="accent4"/>
                </a:solidFill>
                <a:latin typeface="+mn-lt"/>
                <a:ea typeface="+mn-ea"/>
                <a:cs typeface="+mn-cs"/>
              </a:defRPr>
            </a:lvl2pPr>
            <a:lvl3pPr marL="360000" indent="-180000" algn="l" defTabSz="914400" rtl="0" eaLnBrk="1" latinLnBrk="0" hangingPunct="1">
              <a:lnSpc>
                <a:spcPct val="100000"/>
              </a:lnSpc>
              <a:spcBef>
                <a:spcPts val="600"/>
              </a:spcBef>
              <a:spcAft>
                <a:spcPts val="0"/>
              </a:spcAft>
              <a:buClrTx/>
              <a:buFont typeface="Arial" panose="020B0604020202020204" pitchFamily="34" charset="0"/>
              <a:buChar char="–"/>
              <a:defRPr sz="1200" b="0" kern="1200" cap="none" baseline="0">
                <a:solidFill>
                  <a:schemeClr val="accent4"/>
                </a:solidFill>
                <a:latin typeface="+mn-lt"/>
                <a:ea typeface="+mn-ea"/>
                <a:cs typeface="+mn-cs"/>
              </a:defRPr>
            </a:lvl3pPr>
            <a:lvl4pPr marL="540000" indent="-180000" algn="l" defTabSz="914400" rtl="0" eaLnBrk="1" latinLnBrk="0" hangingPunct="1">
              <a:lnSpc>
                <a:spcPct val="100000"/>
              </a:lnSpc>
              <a:spcBef>
                <a:spcPts val="600"/>
              </a:spcBef>
              <a:spcAft>
                <a:spcPts val="0"/>
              </a:spcAft>
              <a:buClrTx/>
              <a:buFont typeface="Arial" panose="020B0604020202020204" pitchFamily="34" charset="0"/>
              <a:buChar char="•"/>
              <a:defRPr sz="1200" b="0" kern="1200" cap="none" baseline="0">
                <a:solidFill>
                  <a:schemeClr val="accent4"/>
                </a:solidFill>
                <a:latin typeface="+mn-lt"/>
                <a:ea typeface="+mn-ea"/>
                <a:cs typeface="+mn-cs"/>
              </a:defRPr>
            </a:lvl4pPr>
            <a:lvl5pPr marL="72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5pPr>
            <a:lvl6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tx2"/>
                </a:solidFill>
                <a:latin typeface="+mn-lt"/>
                <a:ea typeface="+mn-ea"/>
                <a:cs typeface="+mn-cs"/>
              </a:defRPr>
            </a:lvl7pPr>
            <a:lvl8pPr marL="0" indent="0" algn="l" defTabSz="914400" rtl="0" eaLnBrk="1" latinLnBrk="0" hangingPunct="1">
              <a:lnSpc>
                <a:spcPct val="110000"/>
              </a:lnSpc>
              <a:spcBef>
                <a:spcPts val="400"/>
              </a:spcBef>
              <a:spcAft>
                <a:spcPts val="100"/>
              </a:spcAft>
              <a:buFont typeface="Arial" panose="020B0604020202020204" pitchFamily="34" charset="0"/>
              <a:buNone/>
              <a:defRPr sz="1800" b="0" kern="1200" cap="all" baseline="0">
                <a:solidFill>
                  <a:schemeClr val="accent1"/>
                </a:solidFill>
                <a:latin typeface="+mn-lt"/>
                <a:ea typeface="+mn-ea"/>
                <a:cs typeface="+mn-cs"/>
              </a:defRPr>
            </a:lvl8pPr>
            <a:lvl9pPr marL="0" indent="0" algn="l" defTabSz="914400" rtl="0" eaLnBrk="1" latinLnBrk="0" hangingPunct="1">
              <a:lnSpc>
                <a:spcPct val="110000"/>
              </a:lnSpc>
              <a:spcBef>
                <a:spcPts val="400"/>
              </a:spcBef>
              <a:spcAft>
                <a:spcPts val="200"/>
              </a:spcAft>
              <a:buFont typeface="Arial" panose="020B0604020202020204" pitchFamily="34" charset="0"/>
              <a:buNone/>
              <a:defRPr sz="1400" b="1" kern="1200" cap="none" baseline="0">
                <a:solidFill>
                  <a:schemeClr val="accent1"/>
                </a:solidFill>
                <a:latin typeface="+mn-lt"/>
                <a:ea typeface="+mn-ea"/>
                <a:cs typeface="+mn-cs"/>
              </a:defRPr>
            </a:lvl9pPr>
          </a:lstStyle>
          <a:p>
            <a:pPr algn="just"/>
            <a:r>
              <a:rPr lang="en-US" sz="1600">
                <a:solidFill>
                  <a:srgbClr val="000000"/>
                </a:solidFill>
              </a:rPr>
              <a:t>Research consistently shows that projects with excellent change management are </a:t>
            </a:r>
            <a:r>
              <a:rPr lang="en-US" sz="1600" b="1">
                <a:solidFill>
                  <a:srgbClr val="000000"/>
                </a:solidFill>
              </a:rPr>
              <a:t>6x more likely</a:t>
            </a:r>
            <a:r>
              <a:rPr lang="en-US" sz="1600">
                <a:solidFill>
                  <a:srgbClr val="000000"/>
                </a:solidFill>
              </a:rPr>
              <a:t> to meet objectives than those with poor or no OCM support (</a:t>
            </a:r>
            <a:r>
              <a:rPr lang="en-US" sz="1600" err="1">
                <a:solidFill>
                  <a:srgbClr val="000000"/>
                </a:solidFill>
              </a:rPr>
              <a:t>Prosci</a:t>
            </a:r>
            <a:r>
              <a:rPr lang="en-US" sz="1600">
                <a:solidFill>
                  <a:srgbClr val="000000"/>
                </a:solidFill>
              </a:rPr>
              <a:t> Benchmarking). Yet most transformation failures are not technical — they are people failures.</a:t>
            </a:r>
            <a:endParaRPr lang="en-US" sz="1600">
              <a:solidFill>
                <a:srgbClr val="000000"/>
              </a:solidFill>
              <a:cs typeface="Arial"/>
            </a:endParaRPr>
          </a:p>
          <a:p>
            <a:pPr algn="just"/>
            <a:r>
              <a:rPr lang="en-US" sz="1600">
                <a:solidFill>
                  <a:srgbClr val="000000"/>
                </a:solidFill>
              </a:rPr>
              <a:t>Three things OCM protects:</a:t>
            </a:r>
            <a:endParaRPr lang="en-US" sz="1600">
              <a:solidFill>
                <a:srgbClr val="000000"/>
              </a:solidFill>
              <a:cs typeface="Arial" panose="020B0604020202020204"/>
            </a:endParaRPr>
          </a:p>
          <a:p>
            <a:pPr algn="just"/>
            <a:r>
              <a:rPr lang="en-US" sz="1600" b="1">
                <a:solidFill>
                  <a:srgbClr val="000000"/>
                </a:solidFill>
              </a:rPr>
              <a:t>Speed of adoption</a:t>
            </a:r>
            <a:r>
              <a:rPr lang="en-US" sz="1600">
                <a:solidFill>
                  <a:srgbClr val="000000"/>
                </a:solidFill>
              </a:rPr>
              <a:t> — people reach proficiency faster when they're prepared, not surprised</a:t>
            </a:r>
            <a:endParaRPr lang="en-US" sz="1600">
              <a:solidFill>
                <a:srgbClr val="000000"/>
              </a:solidFill>
              <a:cs typeface="Arial" panose="020B0604020202020204"/>
            </a:endParaRPr>
          </a:p>
          <a:p>
            <a:pPr algn="just"/>
            <a:r>
              <a:rPr lang="en-US" sz="1600" b="1">
                <a:solidFill>
                  <a:srgbClr val="000000"/>
                </a:solidFill>
              </a:rPr>
              <a:t>Utilization</a:t>
            </a:r>
            <a:r>
              <a:rPr lang="en-US" sz="1600">
                <a:solidFill>
                  <a:srgbClr val="000000"/>
                </a:solidFill>
              </a:rPr>
              <a:t> — tools and processes only deliver ROI when people actually use them</a:t>
            </a:r>
            <a:endParaRPr lang="en-US" sz="1600">
              <a:solidFill>
                <a:srgbClr val="000000"/>
              </a:solidFill>
              <a:cs typeface="Arial" panose="020B0604020202020204"/>
            </a:endParaRPr>
          </a:p>
          <a:p>
            <a:pPr algn="just"/>
            <a:r>
              <a:rPr lang="en-US" sz="1600" b="1">
                <a:solidFill>
                  <a:srgbClr val="000000"/>
                </a:solidFill>
              </a:rPr>
              <a:t>Proficiency</a:t>
            </a:r>
            <a:r>
              <a:rPr lang="en-US" sz="1600">
                <a:solidFill>
                  <a:srgbClr val="000000"/>
                </a:solidFill>
              </a:rPr>
              <a:t> — adoption without competence is compliance without value</a:t>
            </a:r>
            <a:endParaRPr lang="en-US" sz="1600">
              <a:solidFill>
                <a:srgbClr val="000000"/>
              </a:solidFill>
              <a:cs typeface="Arial" panose="020B0604020202020204"/>
            </a:endParaRPr>
          </a:p>
          <a:p>
            <a:pPr algn="just"/>
            <a:r>
              <a:rPr lang="en-GB" sz="1600">
                <a:solidFill>
                  <a:srgbClr val="000000"/>
                </a:solidFill>
              </a:rPr>
              <a:t>Our practitioners hold global and national change certifications:</a:t>
            </a:r>
            <a:endParaRPr lang="en-GB" sz="1600">
              <a:solidFill>
                <a:srgbClr val="000000"/>
              </a:solidFill>
              <a:cs typeface="Arial"/>
            </a:endParaRPr>
          </a:p>
          <a:p>
            <a:pPr marL="539750" lvl="3" indent="0" algn="just">
              <a:buNone/>
            </a:pPr>
            <a:endParaRPr lang="en-GB" i="1">
              <a:solidFill>
                <a:srgbClr val="000000"/>
              </a:solidFill>
              <a:cs typeface="Arial"/>
            </a:endParaRPr>
          </a:p>
        </p:txBody>
      </p:sp>
      <p:graphicFrame>
        <p:nvGraphicFramePr>
          <p:cNvPr id="10" name="Diagram 9">
            <a:extLst>
              <a:ext uri="{FF2B5EF4-FFF2-40B4-BE49-F238E27FC236}">
                <a16:creationId xmlns:a16="http://schemas.microsoft.com/office/drawing/2014/main" id="{3331FAA6-2245-8008-3ADB-F4FC40060FC7}"/>
              </a:ext>
            </a:extLst>
          </p:cNvPr>
          <p:cNvGraphicFramePr/>
          <p:nvPr>
            <p:extLst>
              <p:ext uri="{D42A27DB-BD31-4B8C-83A1-F6EECF244321}">
                <p14:modId xmlns:p14="http://schemas.microsoft.com/office/powerpoint/2010/main" val="907374932"/>
              </p:ext>
            </p:extLst>
          </p:nvPr>
        </p:nvGraphicFramePr>
        <p:xfrm>
          <a:off x="7265558" y="1711773"/>
          <a:ext cx="3751793" cy="2713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A4F5F62E-DF55-CBE8-43EF-8E848E542D42}"/>
              </a:ext>
            </a:extLst>
          </p:cNvPr>
          <p:cNvSpPr txBox="1"/>
          <p:nvPr/>
        </p:nvSpPr>
        <p:spPr>
          <a:xfrm>
            <a:off x="7135920" y="4696863"/>
            <a:ext cx="4143917" cy="923330"/>
          </a:xfrm>
          <a:prstGeom prst="rect">
            <a:avLst/>
          </a:prstGeom>
          <a:noFill/>
        </p:spPr>
        <p:txBody>
          <a:bodyPr wrap="square" lIns="91440" tIns="45720" rIns="91440" bIns="45720" anchor="t">
            <a:spAutoFit/>
          </a:bodyPr>
          <a:lstStyle/>
          <a:p>
            <a:r>
              <a:rPr lang="en-US" i="1"/>
              <a:t>"The hardest part of any transformation isn't the technology. It's the people who have to live in it."</a:t>
            </a:r>
            <a:endParaRPr lang="en-US" i="1">
              <a:cs typeface="Arial"/>
            </a:endParaRPr>
          </a:p>
        </p:txBody>
      </p:sp>
    </p:spTree>
    <p:extLst>
      <p:ext uri="{BB962C8B-B14F-4D97-AF65-F5344CB8AC3E}">
        <p14:creationId xmlns:p14="http://schemas.microsoft.com/office/powerpoint/2010/main" val="966906227"/>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895CE-B124-9F12-5CB5-7A83D818C9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1146925-B748-A721-DFDB-BBFE8176AFC7}"/>
              </a:ext>
            </a:extLst>
          </p:cNvPr>
          <p:cNvSpPr>
            <a:spLocks noGrp="1"/>
          </p:cNvSpPr>
          <p:nvPr>
            <p:ph type="title"/>
          </p:nvPr>
        </p:nvSpPr>
        <p:spPr>
          <a:xfrm>
            <a:off x="720725" y="498919"/>
            <a:ext cx="10620375" cy="553998"/>
          </a:xfrm>
        </p:spPr>
        <p:txBody>
          <a:bodyPr vert="horz" wrap="square" lIns="0" tIns="0" rIns="0" bIns="0" rtlCol="0" anchor="t" anchorCtr="0">
            <a:normAutofit/>
          </a:bodyPr>
          <a:lstStyle/>
          <a:p>
            <a:r>
              <a:rPr lang="en-US" sz="2400" b="1"/>
              <a:t>Change vs Transition</a:t>
            </a:r>
          </a:p>
        </p:txBody>
      </p:sp>
      <p:sp>
        <p:nvSpPr>
          <p:cNvPr id="3" name="Text Placeholder 2">
            <a:extLst>
              <a:ext uri="{FF2B5EF4-FFF2-40B4-BE49-F238E27FC236}">
                <a16:creationId xmlns:a16="http://schemas.microsoft.com/office/drawing/2014/main" id="{C0A0D3C7-0A92-7A0F-ED0E-98E8F6F917F2}"/>
              </a:ext>
            </a:extLst>
          </p:cNvPr>
          <p:cNvSpPr>
            <a:spLocks noGrp="1"/>
          </p:cNvSpPr>
          <p:nvPr>
            <p:ph type="body" sz="quarter" idx="17"/>
          </p:nvPr>
        </p:nvSpPr>
        <p:spPr>
          <a:xfrm>
            <a:off x="8117602" y="1586115"/>
            <a:ext cx="1443196" cy="1051560"/>
          </a:xfrm>
        </p:spPr>
        <p:txBody>
          <a:bodyPr vert="horz" lIns="0" tIns="0" rIns="0" bIns="0" rtlCol="0" anchor="ctr" anchorCtr="0">
            <a:normAutofit/>
          </a:bodyPr>
          <a:lstStyle/>
          <a:p>
            <a:pPr>
              <a:lnSpc>
                <a:spcPct val="90000"/>
              </a:lnSpc>
            </a:pPr>
            <a:r>
              <a:rPr lang="en-US" sz="2300" b="0" kern="1200" cap="none" baseline="0">
                <a:latin typeface="+mn-lt"/>
                <a:ea typeface="+mn-ea"/>
                <a:cs typeface="+mn-cs"/>
              </a:rPr>
              <a:t>Transition</a:t>
            </a:r>
          </a:p>
        </p:txBody>
      </p:sp>
      <p:sp>
        <p:nvSpPr>
          <p:cNvPr id="5" name="Content Placeholder 4">
            <a:extLst>
              <a:ext uri="{FF2B5EF4-FFF2-40B4-BE49-F238E27FC236}">
                <a16:creationId xmlns:a16="http://schemas.microsoft.com/office/drawing/2014/main" id="{857D1490-73AD-047A-CF68-C81788D9C7CC}"/>
              </a:ext>
            </a:extLst>
          </p:cNvPr>
          <p:cNvSpPr>
            <a:spLocks noGrp="1"/>
          </p:cNvSpPr>
          <p:nvPr>
            <p:ph sz="quarter" idx="20"/>
          </p:nvPr>
        </p:nvSpPr>
        <p:spPr>
          <a:xfrm>
            <a:off x="1066800" y="2816352"/>
            <a:ext cx="4724400" cy="2889504"/>
          </a:xfrm>
        </p:spPr>
        <p:txBody>
          <a:bodyPr vert="horz" lIns="0" tIns="0" rIns="0" bIns="0" rtlCol="0" anchor="t">
            <a:normAutofit/>
          </a:bodyPr>
          <a:lstStyle/>
          <a:p>
            <a:pPr marL="179070" indent="-179070"/>
            <a:r>
              <a:rPr lang="en-US" sz="1500"/>
              <a:t>Change is the external situation, event, or decision that is introduced to the organization.</a:t>
            </a:r>
            <a:endParaRPr lang="en-US"/>
          </a:p>
          <a:p>
            <a:pPr marL="179070" indent="-179070"/>
            <a:r>
              <a:rPr lang="en-US" sz="1500"/>
              <a:t>It is tangible, visible, and often immediate.</a:t>
            </a:r>
            <a:endParaRPr lang="en-US" sz="1500">
              <a:cs typeface="Arial" panose="020B0604020202020204"/>
            </a:endParaRPr>
          </a:p>
          <a:p>
            <a:endParaRPr lang="en-US" sz="1500"/>
          </a:p>
          <a:p>
            <a:pPr marL="359410" lvl="2" indent="-179705">
              <a:buFont typeface="Wingdings" pitchFamily="2" charset="2"/>
              <a:buChar char="§"/>
            </a:pPr>
            <a:r>
              <a:rPr lang="en-US" sz="1500"/>
              <a:t>Examples:</a:t>
            </a:r>
            <a:endParaRPr lang="en-US" sz="1500">
              <a:cs typeface="Arial" panose="020B0604020202020204"/>
            </a:endParaRPr>
          </a:p>
          <a:p>
            <a:pPr marL="359410" lvl="2" indent="-179705">
              <a:buFont typeface="Wingdings" pitchFamily="2" charset="2"/>
              <a:buChar char="§"/>
            </a:pPr>
            <a:r>
              <a:rPr lang="en-US" sz="1500"/>
              <a:t>A new CRM system goes live replacing the old one.</a:t>
            </a:r>
            <a:endParaRPr lang="en-US" sz="1500">
              <a:cs typeface="Arial" panose="020B0604020202020204"/>
            </a:endParaRPr>
          </a:p>
          <a:p>
            <a:pPr marL="359410" lvl="2" indent="-179705">
              <a:buFont typeface="Wingdings" pitchFamily="2" charset="2"/>
              <a:buChar char="§"/>
            </a:pPr>
            <a:r>
              <a:rPr lang="en-US" sz="1500"/>
              <a:t>The company restructures, merging two departments.</a:t>
            </a:r>
            <a:endParaRPr lang="en-US" sz="1500">
              <a:cs typeface="Arial" panose="020B0604020202020204"/>
            </a:endParaRPr>
          </a:p>
          <a:p>
            <a:pPr marL="359410" lvl="2" indent="-179705">
              <a:buFont typeface="Wingdings" pitchFamily="2" charset="2"/>
              <a:buChar char="§"/>
            </a:pPr>
            <a:r>
              <a:rPr lang="en-US" sz="1500"/>
              <a:t>A process changes from manual approvals to automated workflow.</a:t>
            </a:r>
            <a:endParaRPr lang="en-US" sz="1500">
              <a:cs typeface="Arial" panose="020B0604020202020204"/>
            </a:endParaRPr>
          </a:p>
          <a:p>
            <a:endParaRPr lang="en-US" sz="1500"/>
          </a:p>
        </p:txBody>
      </p:sp>
      <p:sp>
        <p:nvSpPr>
          <p:cNvPr id="7" name="Content Placeholder 6">
            <a:extLst>
              <a:ext uri="{FF2B5EF4-FFF2-40B4-BE49-F238E27FC236}">
                <a16:creationId xmlns:a16="http://schemas.microsoft.com/office/drawing/2014/main" id="{8B262185-1842-AF8C-E444-8128B3729F1A}"/>
              </a:ext>
            </a:extLst>
          </p:cNvPr>
          <p:cNvSpPr>
            <a:spLocks noGrp="1"/>
          </p:cNvSpPr>
          <p:nvPr>
            <p:ph sz="quarter" idx="21"/>
          </p:nvPr>
        </p:nvSpPr>
        <p:spPr>
          <a:xfrm>
            <a:off x="6477000" y="2816352"/>
            <a:ext cx="4724400" cy="2889504"/>
          </a:xfrm>
        </p:spPr>
        <p:txBody>
          <a:bodyPr vert="horz" lIns="0" tIns="0" rIns="0" bIns="0" rtlCol="0" anchor="t">
            <a:normAutofit fontScale="85000" lnSpcReduction="10000"/>
          </a:bodyPr>
          <a:lstStyle/>
          <a:p>
            <a:pPr marL="179070" indent="-179070"/>
            <a:r>
              <a:rPr lang="en-US"/>
              <a:t>Transition is the internal, emotional, mental, and behavioral adjustment individuals must make to accept, adopt, and perform in the new reality.</a:t>
            </a:r>
          </a:p>
          <a:p>
            <a:pPr marL="179070" indent="-179070"/>
            <a:r>
              <a:rPr lang="en-US"/>
              <a:t>It is intangible, personal, and takes time.</a:t>
            </a:r>
            <a:endParaRPr lang="en-US">
              <a:cs typeface="Arial" panose="020B0604020202020204"/>
            </a:endParaRPr>
          </a:p>
          <a:p>
            <a:endParaRPr lang="en-US"/>
          </a:p>
          <a:p>
            <a:pPr marL="359410" lvl="2" indent="-179705">
              <a:buFont typeface="Wingdings" pitchFamily="2" charset="2"/>
              <a:buChar char="§"/>
            </a:pPr>
            <a:r>
              <a:rPr lang="en-US"/>
              <a:t>Examples:</a:t>
            </a:r>
            <a:endParaRPr lang="en-US">
              <a:cs typeface="Arial" panose="020B0604020202020204"/>
            </a:endParaRPr>
          </a:p>
          <a:p>
            <a:pPr marL="359410" lvl="2" indent="-179705"/>
            <a:r>
              <a:rPr lang="en-US"/>
              <a:t>An employee feels anxious about using the new CRM and worries they may not learn quickly enough.</a:t>
            </a:r>
            <a:endParaRPr lang="en-US">
              <a:cs typeface="Arial" panose="020B0604020202020204"/>
            </a:endParaRPr>
          </a:p>
          <a:p>
            <a:pPr marL="359410" lvl="2" indent="-179705"/>
            <a:r>
              <a:rPr lang="en-US"/>
              <a:t>Team members feel loss of identity when two departments are merged, and their old roles disappear.</a:t>
            </a:r>
            <a:endParaRPr lang="en-US">
              <a:cs typeface="Arial" panose="020B0604020202020204"/>
            </a:endParaRPr>
          </a:p>
          <a:p>
            <a:pPr marL="359410" lvl="2" indent="-179705"/>
            <a:r>
              <a:rPr lang="en-US"/>
              <a:t>Employees experience uncertainty or mistrust under a new leadership team until they see stability.</a:t>
            </a:r>
            <a:endParaRPr lang="en-US">
              <a:cs typeface="Arial" panose="020B0604020202020204"/>
            </a:endParaRPr>
          </a:p>
        </p:txBody>
      </p:sp>
      <p:sp>
        <p:nvSpPr>
          <p:cNvPr id="6" name="Slide Number Placeholder 5">
            <a:extLst>
              <a:ext uri="{FF2B5EF4-FFF2-40B4-BE49-F238E27FC236}">
                <a16:creationId xmlns:a16="http://schemas.microsoft.com/office/drawing/2014/main" id="{18CC8CE2-A7D3-1C32-618C-21BAF2FC531F}"/>
              </a:ext>
            </a:extLst>
          </p:cNvPr>
          <p:cNvSpPr>
            <a:spLocks noGrp="1"/>
          </p:cNvSpPr>
          <p:nvPr>
            <p:ph type="sldNum" sz="quarter" idx="22"/>
          </p:nvPr>
        </p:nvSpPr>
        <p:spPr>
          <a:xfrm>
            <a:off x="11341289" y="6404844"/>
            <a:ext cx="476534" cy="153632"/>
          </a:xfrm>
        </p:spPr>
        <p:txBody>
          <a:bodyPr vert="horz" lIns="0" tIns="45720" rIns="91440" bIns="45720" rtlCol="0" anchor="ctr">
            <a:normAutofit/>
          </a:bodyPr>
          <a:lstStyle/>
          <a:p>
            <a:pPr>
              <a:lnSpc>
                <a:spcPct val="90000"/>
              </a:lnSpc>
              <a:spcAft>
                <a:spcPts val="600"/>
              </a:spcAft>
            </a:pPr>
            <a:fld id="{9E74224C-F5B0-D04D-98A9-64EC68DC7E07}" type="slidenum">
              <a:rPr lang="en-US" sz="400" smtClean="0"/>
              <a:pPr>
                <a:lnSpc>
                  <a:spcPct val="90000"/>
                </a:lnSpc>
                <a:spcAft>
                  <a:spcPts val="600"/>
                </a:spcAft>
              </a:pPr>
              <a:t>8</a:t>
            </a:fld>
            <a:endParaRPr lang="en-US" sz="400"/>
          </a:p>
        </p:txBody>
      </p:sp>
      <p:sp>
        <p:nvSpPr>
          <p:cNvPr id="9" name="Text Placeholder 2">
            <a:extLst>
              <a:ext uri="{FF2B5EF4-FFF2-40B4-BE49-F238E27FC236}">
                <a16:creationId xmlns:a16="http://schemas.microsoft.com/office/drawing/2014/main" id="{4022C3CB-BE6F-74E9-3C79-096530B11235}"/>
              </a:ext>
            </a:extLst>
          </p:cNvPr>
          <p:cNvSpPr txBox="1">
            <a:spLocks/>
          </p:cNvSpPr>
          <p:nvPr/>
        </p:nvSpPr>
        <p:spPr>
          <a:xfrm>
            <a:off x="2707402" y="1586115"/>
            <a:ext cx="1443196" cy="1051560"/>
          </a:xfrm>
          <a:prstGeom prst="rect">
            <a:avLst/>
          </a:prstGeom>
          <a:solidFill>
            <a:schemeClr val="accent2"/>
          </a:solidFill>
        </p:spPr>
        <p:txBody>
          <a:bodyPr vert="horz" lIns="0" tIns="0" rIns="0" bIns="0" rtlCol="0" anchor="ctr" anchorCtr="0">
            <a:normAutofit/>
          </a:bodyPr>
          <a:lstStyle>
            <a:lvl1pPr marL="0" indent="0" algn="ctr" defTabSz="914400" rtl="0" eaLnBrk="1" latinLnBrk="0" hangingPunct="1">
              <a:lnSpc>
                <a:spcPct val="100000"/>
              </a:lnSpc>
              <a:spcBef>
                <a:spcPts val="600"/>
              </a:spcBef>
              <a:spcAft>
                <a:spcPts val="0"/>
              </a:spcAft>
              <a:buFont typeface="Wingdings" pitchFamily="2" charset="2"/>
              <a:buNone/>
              <a:tabLst/>
              <a:defRPr sz="3600" b="0" kern="1200" cap="none" baseline="0">
                <a:solidFill>
                  <a:schemeClr val="bg1"/>
                </a:solidFill>
                <a:latin typeface="+mn-lt"/>
                <a:ea typeface="+mn-ea"/>
                <a:cs typeface="+mn-cs"/>
              </a:defRPr>
            </a:lvl1pPr>
            <a:lvl2pPr marL="180000" indent="-180000" algn="l" defTabSz="914400" rtl="0" eaLnBrk="1" latinLnBrk="0" hangingPunct="1">
              <a:lnSpc>
                <a:spcPct val="100000"/>
              </a:lnSpc>
              <a:spcBef>
                <a:spcPts val="600"/>
              </a:spcBef>
              <a:spcAft>
                <a:spcPts val="0"/>
              </a:spcAft>
              <a:buClrTx/>
              <a:buFont typeface="Wingdings" pitchFamily="2" charset="2"/>
              <a:buChar char="§"/>
              <a:defRPr sz="1600" b="0" kern="1200" cap="none" baseline="0">
                <a:solidFill>
                  <a:schemeClr val="accent4"/>
                </a:solidFill>
                <a:latin typeface="+mn-lt"/>
                <a:ea typeface="+mn-ea"/>
                <a:cs typeface="+mn-cs"/>
              </a:defRPr>
            </a:lvl2pPr>
            <a:lvl3pPr marL="360000" indent="-180000" algn="l" defTabSz="914400" rtl="0" eaLnBrk="1" latinLnBrk="0" hangingPunct="1">
              <a:lnSpc>
                <a:spcPct val="100000"/>
              </a:lnSpc>
              <a:spcBef>
                <a:spcPts val="600"/>
              </a:spcBef>
              <a:spcAft>
                <a:spcPts val="0"/>
              </a:spcAft>
              <a:buClrTx/>
              <a:buFont typeface="Arial" panose="020B0604020202020204" pitchFamily="34" charset="0"/>
              <a:buChar char="–"/>
              <a:defRPr sz="1800" b="0" kern="1200" cap="none" baseline="0">
                <a:solidFill>
                  <a:schemeClr val="accent4"/>
                </a:solidFill>
                <a:latin typeface="+mn-lt"/>
                <a:ea typeface="+mn-ea"/>
                <a:cs typeface="+mn-cs"/>
              </a:defRPr>
            </a:lvl3pPr>
            <a:lvl4pPr marL="540000" indent="-180000" algn="l" defTabSz="914400" rtl="0" eaLnBrk="1" latinLnBrk="0" hangingPunct="1">
              <a:lnSpc>
                <a:spcPct val="100000"/>
              </a:lnSpc>
              <a:spcBef>
                <a:spcPts val="600"/>
              </a:spcBef>
              <a:spcAft>
                <a:spcPts val="0"/>
              </a:spcAft>
              <a:buClrTx/>
              <a:buFont typeface="Wingdings" pitchFamily="2" charset="2"/>
              <a:buChar char="§"/>
              <a:defRPr sz="1800" b="0" kern="1200" cap="none" baseline="0">
                <a:solidFill>
                  <a:schemeClr val="accent4"/>
                </a:solidFill>
                <a:latin typeface="+mn-lt"/>
                <a:ea typeface="+mn-ea"/>
                <a:cs typeface="+mn-cs"/>
              </a:defRPr>
            </a:lvl4pPr>
            <a:lvl5pPr marL="720000" indent="-180000" algn="l" defTabSz="914400" rtl="0" eaLnBrk="1" latinLnBrk="0" hangingPunct="1">
              <a:lnSpc>
                <a:spcPct val="100000"/>
              </a:lnSpc>
              <a:spcBef>
                <a:spcPts val="600"/>
              </a:spcBef>
              <a:spcAft>
                <a:spcPts val="0"/>
              </a:spcAft>
              <a:buClrTx/>
              <a:buFont typeface="System Font Regular"/>
              <a:buChar char="⎼"/>
              <a:defRPr sz="1800" b="0" kern="1200" cap="none" baseline="0">
                <a:solidFill>
                  <a:schemeClr val="accent4"/>
                </a:solidFill>
                <a:latin typeface="+mn-lt"/>
                <a:ea typeface="+mn-ea"/>
                <a:cs typeface="+mn-cs"/>
              </a:defRPr>
            </a:lvl5pPr>
            <a:lvl6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accent1"/>
                </a:solidFill>
                <a:latin typeface="+mn-lt"/>
                <a:ea typeface="+mn-ea"/>
                <a:cs typeface="+mn-cs"/>
              </a:defRPr>
            </a:lvl6pPr>
            <a:lvl7pPr marL="0" indent="0" algn="l" defTabSz="914400" rtl="0" eaLnBrk="1" latinLnBrk="0" hangingPunct="1">
              <a:lnSpc>
                <a:spcPct val="110000"/>
              </a:lnSpc>
              <a:spcBef>
                <a:spcPts val="0"/>
              </a:spcBef>
              <a:spcAft>
                <a:spcPts val="200"/>
              </a:spcAft>
              <a:buClr>
                <a:schemeClr val="tx1"/>
              </a:buClr>
              <a:buFontTx/>
              <a:buNone/>
              <a:defRPr sz="1800" b="1" kern="1200" cap="none" baseline="0">
                <a:solidFill>
                  <a:schemeClr val="tx2"/>
                </a:solidFill>
                <a:latin typeface="+mn-lt"/>
                <a:ea typeface="+mn-ea"/>
                <a:cs typeface="+mn-cs"/>
              </a:defRPr>
            </a:lvl7pPr>
            <a:lvl8pPr marL="0" indent="0" algn="l" defTabSz="914400" rtl="0" eaLnBrk="1" latinLnBrk="0" hangingPunct="1">
              <a:lnSpc>
                <a:spcPct val="110000"/>
              </a:lnSpc>
              <a:spcBef>
                <a:spcPts val="400"/>
              </a:spcBef>
              <a:spcAft>
                <a:spcPts val="100"/>
              </a:spcAft>
              <a:buFont typeface="Arial" panose="020B0604020202020204" pitchFamily="34" charset="0"/>
              <a:buNone/>
              <a:defRPr sz="1800" b="0" kern="1200" cap="all" baseline="0">
                <a:solidFill>
                  <a:schemeClr val="accent1"/>
                </a:solidFill>
                <a:latin typeface="+mn-lt"/>
                <a:ea typeface="+mn-ea"/>
                <a:cs typeface="+mn-cs"/>
              </a:defRPr>
            </a:lvl8pPr>
            <a:lvl9pPr marL="0" indent="0" algn="l" defTabSz="914400" rtl="0" eaLnBrk="1" latinLnBrk="0" hangingPunct="1">
              <a:lnSpc>
                <a:spcPct val="110000"/>
              </a:lnSpc>
              <a:spcBef>
                <a:spcPts val="400"/>
              </a:spcBef>
              <a:spcAft>
                <a:spcPts val="200"/>
              </a:spcAft>
              <a:buFont typeface="Arial" panose="020B0604020202020204" pitchFamily="34" charset="0"/>
              <a:buNone/>
              <a:defRPr sz="1400" b="1" kern="1200" cap="none" baseline="0">
                <a:solidFill>
                  <a:schemeClr val="accent1"/>
                </a:solidFill>
                <a:latin typeface="+mn-lt"/>
                <a:ea typeface="+mn-ea"/>
                <a:cs typeface="+mn-cs"/>
              </a:defRPr>
            </a:lvl9pPr>
          </a:lstStyle>
          <a:p>
            <a:pPr>
              <a:lnSpc>
                <a:spcPct val="90000"/>
              </a:lnSpc>
            </a:pPr>
            <a:r>
              <a:rPr lang="en-US" sz="2300"/>
              <a:t>Change</a:t>
            </a:r>
          </a:p>
        </p:txBody>
      </p:sp>
    </p:spTree>
    <p:extLst>
      <p:ext uri="{BB962C8B-B14F-4D97-AF65-F5344CB8AC3E}">
        <p14:creationId xmlns:p14="http://schemas.microsoft.com/office/powerpoint/2010/main" val="1710309244"/>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A941B-63C5-B567-0252-C260E0582CD8}"/>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C33BA08-4BCC-40AF-2330-BB228A28929E}"/>
              </a:ext>
            </a:extLst>
          </p:cNvPr>
          <p:cNvSpPr txBox="1">
            <a:spLocks/>
          </p:cNvSpPr>
          <p:nvPr/>
        </p:nvSpPr>
        <p:spPr>
          <a:xfrm>
            <a:off x="531739" y="356420"/>
            <a:ext cx="5880340" cy="369332"/>
          </a:xfrm>
          <a:prstGeom prst="rect">
            <a:avLst/>
          </a:prstGeom>
        </p:spPr>
        <p:txBody>
          <a:bodyPr vert="horz" wrap="square" lIns="0" tIns="0" rIns="0" bIns="0" rtlCol="0" anchor="t" anchorCtr="0">
            <a:spAutoFit/>
          </a:bodyPr>
          <a:lstStyle>
            <a:lvl1pPr algn="l" defTabSz="914400" rtl="0" eaLnBrk="1" latinLnBrk="0" hangingPunct="1">
              <a:lnSpc>
                <a:spcPct val="100000"/>
              </a:lnSpc>
              <a:spcBef>
                <a:spcPct val="0"/>
              </a:spcBef>
              <a:buNone/>
              <a:defRPr sz="3200" b="0" kern="1200" cap="none" baseline="0">
                <a:solidFill>
                  <a:srgbClr val="009CDE"/>
                </a:solidFill>
                <a:latin typeface="+mj-lt"/>
                <a:ea typeface="+mj-ea"/>
                <a:cs typeface="+mj-cs"/>
              </a:defRPr>
            </a:lvl1pPr>
          </a:lstStyle>
          <a:p>
            <a:r>
              <a:rPr lang="en-US" sz="2400" b="1"/>
              <a:t>ACMP Process Groups</a:t>
            </a:r>
          </a:p>
        </p:txBody>
      </p:sp>
      <p:sp>
        <p:nvSpPr>
          <p:cNvPr id="2" name="Rectangle 1">
            <a:extLst>
              <a:ext uri="{FF2B5EF4-FFF2-40B4-BE49-F238E27FC236}">
                <a16:creationId xmlns:a16="http://schemas.microsoft.com/office/drawing/2014/main" id="{A27F5BD7-C9C0-C3BA-A413-1D11EEE21DFD}"/>
              </a:ext>
            </a:extLst>
          </p:cNvPr>
          <p:cNvSpPr/>
          <p:nvPr/>
        </p:nvSpPr>
        <p:spPr>
          <a:xfrm>
            <a:off x="329184" y="1911096"/>
            <a:ext cx="2029968" cy="3282696"/>
          </a:xfrm>
          <a:prstGeom prst="rect">
            <a:avLst/>
          </a:prstGeom>
          <a:solidFill>
            <a:schemeClr val="accent1">
              <a:lumMod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1400" b="1"/>
              <a:t>Evaluate</a:t>
            </a:r>
            <a:r>
              <a:rPr lang="en-US" sz="1400"/>
              <a:t> Change Impact &amp; Organizational Readiness</a:t>
            </a:r>
          </a:p>
          <a:p>
            <a:pPr algn="ctr"/>
            <a:endParaRPr lang="en-US" sz="1400" dirty="0"/>
          </a:p>
          <a:p>
            <a:pPr algn="ctr"/>
            <a:r>
              <a:rPr lang="en-US" sz="1400"/>
              <a:t>This phase begins early-often even before formal project kickoff. It overlaps heavily with Discovery and Initial Design stages.</a:t>
            </a:r>
          </a:p>
          <a:p>
            <a:pPr algn="ctr"/>
            <a:r>
              <a:rPr lang="en-US" sz="1400"/>
              <a:t>Purpose: Understand impacts, readiness, risks, stakeholders, and capacity.</a:t>
            </a:r>
          </a:p>
        </p:txBody>
      </p:sp>
      <p:sp>
        <p:nvSpPr>
          <p:cNvPr id="3" name="Rectangle 2">
            <a:extLst>
              <a:ext uri="{FF2B5EF4-FFF2-40B4-BE49-F238E27FC236}">
                <a16:creationId xmlns:a16="http://schemas.microsoft.com/office/drawing/2014/main" id="{BE7FDEEC-3E0B-5FF4-C235-DE46CEE59F2D}"/>
              </a:ext>
            </a:extLst>
          </p:cNvPr>
          <p:cNvSpPr/>
          <p:nvPr/>
        </p:nvSpPr>
        <p:spPr>
          <a:xfrm>
            <a:off x="2703576" y="1923002"/>
            <a:ext cx="2029968" cy="3282696"/>
          </a:xfrm>
          <a:prstGeom prst="rect">
            <a:avLst/>
          </a:prstGeom>
          <a:solidFill>
            <a:schemeClr val="accent1">
              <a:lumMod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1400" b="1"/>
              <a:t>Formulate</a:t>
            </a:r>
            <a:r>
              <a:rPr lang="en-US" sz="1400"/>
              <a:t> Change Management Strategy</a:t>
            </a:r>
          </a:p>
          <a:p>
            <a:pPr algn="ctr"/>
            <a:endParaRPr lang="en-US" sz="1400" dirty="0">
              <a:cs typeface="Arial"/>
            </a:endParaRPr>
          </a:p>
          <a:p>
            <a:pPr algn="ctr"/>
            <a:endParaRPr lang="en-US" sz="1400" dirty="0"/>
          </a:p>
          <a:p>
            <a:pPr algn="ctr"/>
            <a:endParaRPr lang="en-US" sz="1400" dirty="0"/>
          </a:p>
          <a:p>
            <a:pPr algn="ctr"/>
            <a:r>
              <a:rPr lang="en-US" sz="1400"/>
              <a:t>Conducted during Discovery </a:t>
            </a:r>
            <a:r>
              <a:rPr lang="en-US" sz="1400">
                <a:sym typeface="Wingdings" panose="05000000000000000000" pitchFamily="2" charset="2"/>
              </a:rPr>
              <a:t></a:t>
            </a:r>
            <a:r>
              <a:rPr lang="en-US" sz="1400"/>
              <a:t> Early Design.</a:t>
            </a:r>
          </a:p>
          <a:p>
            <a:pPr algn="ctr"/>
            <a:r>
              <a:rPr lang="en-US" sz="1400"/>
              <a:t>Purpose: Define approach, guiding principles, sponsorship, resourcing, and engagement strategy.</a:t>
            </a:r>
          </a:p>
        </p:txBody>
      </p:sp>
      <p:sp>
        <p:nvSpPr>
          <p:cNvPr id="4" name="Rectangle 3">
            <a:extLst>
              <a:ext uri="{FF2B5EF4-FFF2-40B4-BE49-F238E27FC236}">
                <a16:creationId xmlns:a16="http://schemas.microsoft.com/office/drawing/2014/main" id="{2F941FAD-4204-B6ED-69ED-ABDE5EFC231A}"/>
              </a:ext>
            </a:extLst>
          </p:cNvPr>
          <p:cNvSpPr/>
          <p:nvPr/>
        </p:nvSpPr>
        <p:spPr>
          <a:xfrm>
            <a:off x="5081016" y="1911096"/>
            <a:ext cx="2029968" cy="3282696"/>
          </a:xfrm>
          <a:prstGeom prst="rect">
            <a:avLst/>
          </a:prstGeom>
          <a:solidFill>
            <a:schemeClr val="accent1">
              <a:lumMod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1400" b="1"/>
              <a:t>Develop</a:t>
            </a:r>
            <a:r>
              <a:rPr lang="en-US" sz="1400"/>
              <a:t> Change Management Plans</a:t>
            </a:r>
          </a:p>
          <a:p>
            <a:pPr algn="ctr"/>
            <a:endParaRPr lang="en-US" sz="1400" dirty="0">
              <a:cs typeface="Arial"/>
            </a:endParaRPr>
          </a:p>
          <a:p>
            <a:pPr algn="ctr"/>
            <a:endParaRPr lang="en-US" sz="1400" dirty="0">
              <a:cs typeface="Arial"/>
            </a:endParaRPr>
          </a:p>
          <a:p>
            <a:pPr algn="ctr"/>
            <a:endParaRPr lang="en-US" sz="1400" dirty="0"/>
          </a:p>
          <a:p>
            <a:pPr algn="ctr"/>
            <a:r>
              <a:rPr lang="en-US" sz="1400"/>
              <a:t>Created during Design → Build phases.</a:t>
            </a:r>
          </a:p>
          <a:p>
            <a:pPr algn="ctr"/>
            <a:r>
              <a:rPr lang="en-US" sz="1400"/>
              <a:t>Purpose: Build communication, training, resistance, stakeholder, sustainment, and measurement plans.</a:t>
            </a:r>
          </a:p>
        </p:txBody>
      </p:sp>
      <p:sp>
        <p:nvSpPr>
          <p:cNvPr id="6" name="Rectangle 5">
            <a:extLst>
              <a:ext uri="{FF2B5EF4-FFF2-40B4-BE49-F238E27FC236}">
                <a16:creationId xmlns:a16="http://schemas.microsoft.com/office/drawing/2014/main" id="{879EADD2-DEF2-4FF3-8DD5-7854B3E476BB}"/>
              </a:ext>
            </a:extLst>
          </p:cNvPr>
          <p:cNvSpPr/>
          <p:nvPr/>
        </p:nvSpPr>
        <p:spPr>
          <a:xfrm>
            <a:off x="7545324" y="1920240"/>
            <a:ext cx="2029968" cy="3282696"/>
          </a:xfrm>
          <a:prstGeom prst="rect">
            <a:avLst/>
          </a:prstGeom>
          <a:solidFill>
            <a:schemeClr val="accent1">
              <a:lumMod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endParaRPr lang="en-US" sz="1400" b="1" dirty="0"/>
          </a:p>
          <a:p>
            <a:pPr algn="ctr"/>
            <a:r>
              <a:rPr lang="en-US" sz="1400" b="1"/>
              <a:t>Execute</a:t>
            </a:r>
            <a:r>
              <a:rPr lang="en-US" sz="1400"/>
              <a:t> Change Management Plans</a:t>
            </a:r>
            <a:endParaRPr lang="en-US"/>
          </a:p>
          <a:p>
            <a:pPr algn="ctr"/>
            <a:endParaRPr lang="en-US" sz="1400" dirty="0">
              <a:cs typeface="Arial"/>
            </a:endParaRPr>
          </a:p>
          <a:p>
            <a:pPr algn="ctr"/>
            <a:endParaRPr lang="en-US" sz="1400" dirty="0">
              <a:cs typeface="Arial"/>
            </a:endParaRPr>
          </a:p>
          <a:p>
            <a:pPr algn="ctr"/>
            <a:r>
              <a:rPr lang="en-US" sz="1400"/>
              <a:t>Runs throughout Build → Test → Deploy, often peaking near UAT, go‑live, and cutover.</a:t>
            </a:r>
          </a:p>
          <a:p>
            <a:pPr algn="ctr"/>
            <a:r>
              <a:rPr lang="en-US" sz="1400"/>
              <a:t>Purpose: Deliver communications, training, engagement, coaching, feedback loops, and reinforcement activities.</a:t>
            </a:r>
          </a:p>
          <a:p>
            <a:pPr algn="ctr"/>
            <a:endParaRPr lang="en-US" sz="1400"/>
          </a:p>
        </p:txBody>
      </p:sp>
      <p:sp>
        <p:nvSpPr>
          <p:cNvPr id="7" name="Rectangle 6">
            <a:extLst>
              <a:ext uri="{FF2B5EF4-FFF2-40B4-BE49-F238E27FC236}">
                <a16:creationId xmlns:a16="http://schemas.microsoft.com/office/drawing/2014/main" id="{ACFDE2A7-5C73-78B7-5508-26092F2216C1}"/>
              </a:ext>
            </a:extLst>
          </p:cNvPr>
          <p:cNvSpPr/>
          <p:nvPr/>
        </p:nvSpPr>
        <p:spPr>
          <a:xfrm>
            <a:off x="10009632" y="1911096"/>
            <a:ext cx="2029968" cy="3282696"/>
          </a:xfrm>
          <a:prstGeom prst="rect">
            <a:avLst/>
          </a:prstGeom>
          <a:solidFill>
            <a:schemeClr val="accent1">
              <a:lumMod val="50000"/>
            </a:schemeClr>
          </a:solidFill>
          <a:ln w="95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1400" b="1"/>
              <a:t>Complete</a:t>
            </a:r>
            <a:r>
              <a:rPr lang="en-US" sz="1400"/>
              <a:t> the Change Effort</a:t>
            </a:r>
          </a:p>
          <a:p>
            <a:pPr algn="ctr"/>
            <a:endParaRPr lang="en-US" sz="1400" dirty="0"/>
          </a:p>
          <a:p>
            <a:pPr algn="ctr"/>
            <a:endParaRPr lang="en-US" sz="1400" dirty="0"/>
          </a:p>
          <a:p>
            <a:pPr algn="ctr"/>
            <a:r>
              <a:rPr lang="en-US" sz="1400"/>
              <a:t>Occurs post‑go‑live, through Stabilization → Adoption → Hypercare.</a:t>
            </a:r>
          </a:p>
          <a:p>
            <a:pPr algn="ctr"/>
            <a:r>
              <a:rPr lang="en-US" sz="1400"/>
              <a:t>Purpose: Measure adoption, capture lessons learned, transition ownership to operations, reinforce behaviors.</a:t>
            </a:r>
          </a:p>
          <a:p>
            <a:pPr algn="ctr"/>
            <a:endParaRPr lang="en-US" sz="1400"/>
          </a:p>
        </p:txBody>
      </p:sp>
      <p:sp>
        <p:nvSpPr>
          <p:cNvPr id="8" name="Rectangle 7">
            <a:extLst>
              <a:ext uri="{FF2B5EF4-FFF2-40B4-BE49-F238E27FC236}">
                <a16:creationId xmlns:a16="http://schemas.microsoft.com/office/drawing/2014/main" id="{FEB45682-F2C8-C4ED-DA6A-8676D461C68D}"/>
              </a:ext>
            </a:extLst>
          </p:cNvPr>
          <p:cNvSpPr/>
          <p:nvPr/>
        </p:nvSpPr>
        <p:spPr>
          <a:xfrm>
            <a:off x="984954" y="1362456"/>
            <a:ext cx="625465" cy="603504"/>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200" b="1"/>
              <a:t>1</a:t>
            </a:r>
          </a:p>
        </p:txBody>
      </p:sp>
      <p:sp>
        <p:nvSpPr>
          <p:cNvPr id="11" name="Rectangle 10">
            <a:extLst>
              <a:ext uri="{FF2B5EF4-FFF2-40B4-BE49-F238E27FC236}">
                <a16:creationId xmlns:a16="http://schemas.microsoft.com/office/drawing/2014/main" id="{2E66A00A-003B-24F8-750C-5D6AB2E0E413}"/>
              </a:ext>
            </a:extLst>
          </p:cNvPr>
          <p:cNvSpPr/>
          <p:nvPr/>
        </p:nvSpPr>
        <p:spPr>
          <a:xfrm>
            <a:off x="3398490" y="1364370"/>
            <a:ext cx="625465" cy="603504"/>
          </a:xfrm>
          <a:prstGeom prst="rect">
            <a:avLst/>
          </a:prstGeom>
          <a:solidFill>
            <a:schemeClr val="tx2">
              <a:lumMod val="60000"/>
              <a:lumOff val="4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200" b="1"/>
              <a:t>2</a:t>
            </a:r>
          </a:p>
        </p:txBody>
      </p:sp>
      <p:sp>
        <p:nvSpPr>
          <p:cNvPr id="12" name="Rectangle 11">
            <a:extLst>
              <a:ext uri="{FF2B5EF4-FFF2-40B4-BE49-F238E27FC236}">
                <a16:creationId xmlns:a16="http://schemas.microsoft.com/office/drawing/2014/main" id="{FC99B439-C661-C64C-879B-C95F7D3264DD}"/>
              </a:ext>
            </a:extLst>
          </p:cNvPr>
          <p:cNvSpPr/>
          <p:nvPr/>
        </p:nvSpPr>
        <p:spPr>
          <a:xfrm>
            <a:off x="5783267" y="1362456"/>
            <a:ext cx="625465" cy="603504"/>
          </a:xfrm>
          <a:prstGeom prst="rect">
            <a:avLst/>
          </a:prstGeom>
          <a:solidFill>
            <a:schemeClr val="bg2"/>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200" b="1"/>
              <a:t>3</a:t>
            </a:r>
          </a:p>
        </p:txBody>
      </p:sp>
      <p:sp>
        <p:nvSpPr>
          <p:cNvPr id="13" name="Rectangle 12">
            <a:extLst>
              <a:ext uri="{FF2B5EF4-FFF2-40B4-BE49-F238E27FC236}">
                <a16:creationId xmlns:a16="http://schemas.microsoft.com/office/drawing/2014/main" id="{92C5B832-9C49-4CDC-706C-E1A4A6C39198}"/>
              </a:ext>
            </a:extLst>
          </p:cNvPr>
          <p:cNvSpPr/>
          <p:nvPr/>
        </p:nvSpPr>
        <p:spPr>
          <a:xfrm>
            <a:off x="8244831" y="1362456"/>
            <a:ext cx="625465" cy="603504"/>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200" b="1"/>
              <a:t>4</a:t>
            </a:r>
          </a:p>
        </p:txBody>
      </p:sp>
      <p:sp>
        <p:nvSpPr>
          <p:cNvPr id="14" name="Rectangle 13">
            <a:extLst>
              <a:ext uri="{FF2B5EF4-FFF2-40B4-BE49-F238E27FC236}">
                <a16:creationId xmlns:a16="http://schemas.microsoft.com/office/drawing/2014/main" id="{9ABB262A-C49B-3980-9E45-E5843D8C0B25}"/>
              </a:ext>
            </a:extLst>
          </p:cNvPr>
          <p:cNvSpPr/>
          <p:nvPr/>
        </p:nvSpPr>
        <p:spPr>
          <a:xfrm>
            <a:off x="10714628" y="1362456"/>
            <a:ext cx="625465" cy="603504"/>
          </a:xfrm>
          <a:prstGeom prst="rect">
            <a:avLst/>
          </a:prstGeom>
          <a:solidFill>
            <a:schemeClr val="tx2">
              <a:lumMod val="60000"/>
              <a:lumOff val="40000"/>
            </a:schemeClr>
          </a:solid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56346" tIns="56346" rIns="56346" bIns="56346" rtlCol="0" anchor="ctr">
            <a:noAutofit/>
          </a:bodyPr>
          <a:lstStyle/>
          <a:p>
            <a:pPr algn="ctr"/>
            <a:r>
              <a:rPr lang="en-US" sz="3200" b="1"/>
              <a:t>5</a:t>
            </a:r>
          </a:p>
        </p:txBody>
      </p:sp>
      <p:sp>
        <p:nvSpPr>
          <p:cNvPr id="15" name="Arrow: Chevron 14">
            <a:extLst>
              <a:ext uri="{FF2B5EF4-FFF2-40B4-BE49-F238E27FC236}">
                <a16:creationId xmlns:a16="http://schemas.microsoft.com/office/drawing/2014/main" id="{6D2EDD24-3D0F-298D-B889-C45AB526F769}"/>
              </a:ext>
            </a:extLst>
          </p:cNvPr>
          <p:cNvSpPr/>
          <p:nvPr/>
        </p:nvSpPr>
        <p:spPr>
          <a:xfrm>
            <a:off x="329184" y="5447744"/>
            <a:ext cx="4404360" cy="369949"/>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Segoe UI" panose="020B0502040204020203" pitchFamily="34" charset="0"/>
              </a:rPr>
              <a:t>Discover and Design Phase</a:t>
            </a:r>
          </a:p>
        </p:txBody>
      </p:sp>
      <p:sp>
        <p:nvSpPr>
          <p:cNvPr id="16" name="Arrow: Chevron 15">
            <a:extLst>
              <a:ext uri="{FF2B5EF4-FFF2-40B4-BE49-F238E27FC236}">
                <a16:creationId xmlns:a16="http://schemas.microsoft.com/office/drawing/2014/main" id="{8C345955-9AB4-88B8-1F3C-31BA12AA08A9}"/>
              </a:ext>
            </a:extLst>
          </p:cNvPr>
          <p:cNvSpPr/>
          <p:nvPr/>
        </p:nvSpPr>
        <p:spPr>
          <a:xfrm>
            <a:off x="4646678" y="5447746"/>
            <a:ext cx="1449322" cy="369947"/>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Segoe UI" panose="020B0502040204020203" pitchFamily="34" charset="0"/>
              </a:rPr>
              <a:t>Design </a:t>
            </a:r>
          </a:p>
        </p:txBody>
      </p:sp>
      <p:sp>
        <p:nvSpPr>
          <p:cNvPr id="18" name="Arrow: Chevron 17">
            <a:extLst>
              <a:ext uri="{FF2B5EF4-FFF2-40B4-BE49-F238E27FC236}">
                <a16:creationId xmlns:a16="http://schemas.microsoft.com/office/drawing/2014/main" id="{0A509E29-8DBC-40F5-461C-ECD33DF6C088}"/>
              </a:ext>
            </a:extLst>
          </p:cNvPr>
          <p:cNvSpPr/>
          <p:nvPr/>
        </p:nvSpPr>
        <p:spPr>
          <a:xfrm>
            <a:off x="8909887" y="5447112"/>
            <a:ext cx="1648046" cy="369947"/>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Segoe UI" panose="020B0502040204020203" pitchFamily="34" charset="0"/>
              </a:rPr>
              <a:t>Deploy</a:t>
            </a:r>
          </a:p>
        </p:txBody>
      </p:sp>
      <p:sp>
        <p:nvSpPr>
          <p:cNvPr id="20" name="Arrow: Chevron 19">
            <a:extLst>
              <a:ext uri="{FF2B5EF4-FFF2-40B4-BE49-F238E27FC236}">
                <a16:creationId xmlns:a16="http://schemas.microsoft.com/office/drawing/2014/main" id="{729DC456-6E78-6F83-EF44-AE3453A76CA7}"/>
              </a:ext>
            </a:extLst>
          </p:cNvPr>
          <p:cNvSpPr/>
          <p:nvPr/>
        </p:nvSpPr>
        <p:spPr>
          <a:xfrm>
            <a:off x="7817977" y="5447112"/>
            <a:ext cx="1233062" cy="370264"/>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Segoe UI" panose="020B0502040204020203" pitchFamily="34" charset="0"/>
              </a:rPr>
              <a:t>Test</a:t>
            </a:r>
          </a:p>
        </p:txBody>
      </p:sp>
      <p:sp>
        <p:nvSpPr>
          <p:cNvPr id="21" name="Arrow: Chevron 20">
            <a:extLst>
              <a:ext uri="{FF2B5EF4-FFF2-40B4-BE49-F238E27FC236}">
                <a16:creationId xmlns:a16="http://schemas.microsoft.com/office/drawing/2014/main" id="{EFCDE19B-61AF-8788-3061-ED0E16350C62}"/>
              </a:ext>
            </a:extLst>
          </p:cNvPr>
          <p:cNvSpPr/>
          <p:nvPr/>
        </p:nvSpPr>
        <p:spPr>
          <a:xfrm>
            <a:off x="6026588" y="5447429"/>
            <a:ext cx="1915933" cy="369947"/>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Segoe UI" panose="020B0502040204020203" pitchFamily="34" charset="0"/>
              </a:rPr>
              <a:t>Build</a:t>
            </a:r>
          </a:p>
        </p:txBody>
      </p:sp>
      <p:sp>
        <p:nvSpPr>
          <p:cNvPr id="22" name="Arrow: Chevron 21">
            <a:extLst>
              <a:ext uri="{FF2B5EF4-FFF2-40B4-BE49-F238E27FC236}">
                <a16:creationId xmlns:a16="http://schemas.microsoft.com/office/drawing/2014/main" id="{73D766F2-6B35-F5FC-0F65-F4912B5B8399}"/>
              </a:ext>
            </a:extLst>
          </p:cNvPr>
          <p:cNvSpPr/>
          <p:nvPr/>
        </p:nvSpPr>
        <p:spPr>
          <a:xfrm>
            <a:off x="10423628" y="5447112"/>
            <a:ext cx="1648046" cy="369947"/>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cs typeface="Segoe UI" panose="020B0502040204020203" pitchFamily="34" charset="0"/>
              </a:rPr>
              <a:t>Stabilize </a:t>
            </a:r>
          </a:p>
        </p:txBody>
      </p:sp>
    </p:spTree>
    <p:extLst>
      <p:ext uri="{BB962C8B-B14F-4D97-AF65-F5344CB8AC3E}">
        <p14:creationId xmlns:p14="http://schemas.microsoft.com/office/powerpoint/2010/main" val="842147494"/>
      </p:ext>
    </p:extLst>
  </p:cSld>
  <p:clrMapOvr>
    <a:masterClrMapping/>
  </p:clrMapOvr>
  <p:extLst>
    <p:ext uri="{6950BFC3-D8DA-4A85-94F7-54DA5524770B}">
      <p188:commentRel xmlns:p188="http://schemas.microsoft.com/office/powerpoint/2018/8/main" r:id="rId2"/>
    </p:ext>
  </p:extLst>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1f5mauo3e3ihsh296g484wmcfz6ns4"/>
</p:tagLst>
</file>

<file path=ppt/tags/tag2.xml><?xml version="1.0" encoding="utf-8"?>
<p:tagLst xmlns:a="http://schemas.openxmlformats.org/drawingml/2006/main" xmlns:r="http://schemas.openxmlformats.org/officeDocument/2006/relationships" xmlns:p="http://schemas.openxmlformats.org/presentationml/2006/main">
  <p:tag name="PS_COMPARE_SHAPE_ID" val="b1ab730b-52ca-4c73-a7bf-ae88e12146ae"/>
</p:tagLst>
</file>

<file path=ppt/tags/tag3.xml><?xml version="1.0" encoding="utf-8"?>
<p:tagLst xmlns:a="http://schemas.openxmlformats.org/drawingml/2006/main" xmlns:r="http://schemas.openxmlformats.org/officeDocument/2006/relationships" xmlns:p="http://schemas.openxmlformats.org/presentationml/2006/main">
  <p:tag name="FOOTER_ALIGNMENT" val="bottom"/>
  <p:tag name="FOOTER_INDEX" val="2"/>
  <p:tag name="PS_COMPARE_SHAPE_ID" val="152cdc08-e2d6-4dbf-ba68-db5560d8a23a"/>
</p:tagLst>
</file>

<file path=ppt/tags/tag4.xml><?xml version="1.0" encoding="utf-8"?>
<p:tagLst xmlns:a="http://schemas.openxmlformats.org/drawingml/2006/main" xmlns:r="http://schemas.openxmlformats.org/officeDocument/2006/relationships" xmlns:p="http://schemas.openxmlformats.org/presentationml/2006/main">
  <p:tag name="FOOTER_ALIGNMENT" val="bottom"/>
  <p:tag name="FOOTER_INDEX" val="2"/>
  <p:tag name="PS_COMPARE_SHAPE_ID" val="152cdc08-e2d6-4dbf-ba68-db5560d8a23a"/>
</p:tagLst>
</file>

<file path=ppt/tags/tag5.xml><?xml version="1.0" encoding="utf-8"?>
<p:tagLst xmlns:a="http://schemas.openxmlformats.org/drawingml/2006/main" xmlns:r="http://schemas.openxmlformats.org/officeDocument/2006/relationships" xmlns:p="http://schemas.openxmlformats.org/presentationml/2006/main">
  <p:tag name="PS_COMPARE_SHAPE_ID" val="4c060572-1745-4af8-9a59-009c72e2ee57"/>
</p:tagLst>
</file>

<file path=ppt/theme/theme1.xml><?xml version="1.0" encoding="utf-8"?>
<a:theme xmlns:a="http://schemas.openxmlformats.org/drawingml/2006/main" name="RSM Master w_color theme updated">
  <a:themeElements>
    <a:clrScheme name="RSM Brand colors">
      <a:dk1>
        <a:srgbClr val="00153C"/>
      </a:dk1>
      <a:lt1>
        <a:srgbClr val="FFFEFF"/>
      </a:lt1>
      <a:dk2>
        <a:srgbClr val="3F9C35"/>
      </a:dk2>
      <a:lt2>
        <a:srgbClr val="878B8D"/>
      </a:lt2>
      <a:accent1>
        <a:srgbClr val="009CDE"/>
      </a:accent1>
      <a:accent2>
        <a:srgbClr val="3F9C35"/>
      </a:accent2>
      <a:accent3>
        <a:srgbClr val="888B8D"/>
      </a:accent3>
      <a:accent4>
        <a:srgbClr val="63666A"/>
      </a:accent4>
      <a:accent5>
        <a:srgbClr val="CBCFCF"/>
      </a:accent5>
      <a:accent6>
        <a:srgbClr val="00153C"/>
      </a:accent6>
      <a:hlink>
        <a:srgbClr val="66C3EB"/>
      </a:hlink>
      <a:folHlink>
        <a:srgbClr val="98D7F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9525">
          <a:solidFill>
            <a:schemeClr val="accent1"/>
          </a:solidFill>
        </a:ln>
      </a:spPr>
      <a:bodyPr lIns="56346" tIns="56346" rIns="56346" bIns="56346" rtlCol="0" anchor="ctr">
        <a:noAutofit/>
      </a:bodyP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400" dirty="0"/>
        </a:defPPr>
      </a:lstStyle>
    </a:txDef>
  </a:objectDefaults>
  <a:extraClrSchemeLst>
    <a:extraClrScheme>
      <a:clrScheme name="RSM from template">
        <a:dk1>
          <a:srgbClr val="63666A"/>
        </a:dk1>
        <a:lt1>
          <a:srgbClr val="FFFFFF"/>
        </a:lt1>
        <a:dk2>
          <a:srgbClr val="3F9C35"/>
        </a:dk2>
        <a:lt2>
          <a:srgbClr val="888B8D"/>
        </a:lt2>
        <a:accent1>
          <a:srgbClr val="009CDE"/>
        </a:accent1>
        <a:accent2>
          <a:srgbClr val="3F9C35"/>
        </a:accent2>
        <a:accent3>
          <a:srgbClr val="888B8D"/>
        </a:accent3>
        <a:accent4>
          <a:srgbClr val="63666A"/>
        </a:accent4>
        <a:accent5>
          <a:srgbClr val="34A798"/>
        </a:accent5>
        <a:accent6>
          <a:srgbClr val="9F5CC0"/>
        </a:accent6>
        <a:hlink>
          <a:srgbClr val="66C3EB"/>
        </a:hlink>
        <a:folHlink>
          <a:srgbClr val="98D7F1"/>
        </a:folHlink>
      </a:clrScheme>
      <a:clrMap bg1="lt1" tx1="dk1" bg2="lt2" tx2="dk2" accent1="accent1" accent2="accent2" accent3="accent3" accent4="accent4" accent5="accent5" accent6="accent6" hlink="hlink" folHlink="folHlink"/>
    </a:extraClrScheme>
  </a:extraClrSchemeLst>
  <a:custClrLst>
    <a:custClr name="RSM Blue">
      <a:srgbClr val="009CDE"/>
    </a:custClr>
    <a:custClr name="RSM Green">
      <a:srgbClr val="3F9C35"/>
    </a:custClr>
    <a:custClr name="RSM Mid Grey">
      <a:srgbClr val="888B8D"/>
    </a:custClr>
    <a:custClr name="RSM Dark Grey">
      <a:srgbClr val="63666A"/>
    </a:custClr>
    <a:custClr name="Teal">
      <a:srgbClr val="34A798"/>
    </a:custClr>
    <a:custClr name="Purple">
      <a:srgbClr val="9F5CC0"/>
    </a:custClr>
    <a:custClr name="Yellow">
      <a:srgbClr val="F1B434"/>
    </a:custClr>
    <a:custClr name="Red">
      <a:srgbClr val="E40046"/>
    </a:custClr>
    <a:custClr name="Olive">
      <a:srgbClr val="A2A569"/>
    </a:custClr>
    <a:custClr name="Orange">
      <a:srgbClr val="E87722"/>
    </a:custClr>
    <a:custClr name="Blue 80%">
      <a:srgbClr val="33AFE4"/>
    </a:custClr>
    <a:custClr name="Green 80%">
      <a:srgbClr val="6CAF5D"/>
    </a:custClr>
    <a:custClr name="Mid-Grey 80%">
      <a:srgbClr val="9FA2A3"/>
    </a:custClr>
    <a:custClr name="Dark Grey 80%">
      <a:srgbClr val="828487"/>
    </a:custClr>
    <a:custClr name="Teal 80%">
      <a:srgbClr val="5CB8AC"/>
    </a:custClr>
    <a:custClr name="Purple 80%">
      <a:srgbClr val="B27CCC"/>
    </a:custClr>
    <a:custClr name="Yellow 80%">
      <a:srgbClr val="F3C35C"/>
    </a:custClr>
    <a:custClr name="Red 80%">
      <a:srgbClr val="E9336B"/>
    </a:custClr>
    <a:custClr name="Olive 80%">
      <a:srgbClr val="B4B787"/>
    </a:custClr>
    <a:custClr name="Orange 80%">
      <a:srgbClr val="EC924E"/>
    </a:custClr>
    <a:custClr name="Blue 60%">
      <a:srgbClr val="66C3EB"/>
    </a:custClr>
    <a:custClr name="Green 60%">
      <a:srgbClr val="8BC385"/>
    </a:custClr>
    <a:custClr name="Mid-Grey 60%">
      <a:srgbClr val="B7B9BA"/>
    </a:custClr>
    <a:custClr name="Dark Grey 60%">
      <a:srgbClr val="A1A3A5"/>
    </a:custClr>
    <a:custClr name="Teal 60%">
      <a:srgbClr val="85CAC1"/>
    </a:custClr>
    <a:custClr name="Purple 60%">
      <a:srgbClr val="C59DD9"/>
    </a:custClr>
    <a:custClr name="Yellow 60%">
      <a:srgbClr val="F6D285"/>
    </a:custClr>
    <a:custClr name="Red 60%">
      <a:srgbClr val="EE6690"/>
    </a:custClr>
    <a:custClr name="Olive 60%">
      <a:srgbClr val="C7C9A5"/>
    </a:custClr>
    <a:custClr name="Orange 60%">
      <a:srgbClr val="F1AD7A"/>
    </a:custClr>
    <a:custClr name="Blue 40%">
      <a:srgbClr val="98D7F1"/>
    </a:custClr>
    <a:custClr name="Green 40%">
      <a:srgbClr val="B2D7AE"/>
    </a:custClr>
    <a:custClr name="Mid Grey 40%">
      <a:srgbClr val="CFD0D1"/>
    </a:custClr>
    <a:custClr name="Dark Grey 40%">
      <a:srgbClr val="C0C1C3"/>
    </a:custClr>
    <a:custClr name="Teal 40%">
      <a:srgbClr val="ADDBD5"/>
    </a:custClr>
    <a:custClr name="Purple 40%">
      <a:srgbClr val="D8BDE5"/>
    </a:custClr>
    <a:custClr name="Yellow 40%">
      <a:srgbClr val="F9E0AD"/>
    </a:custClr>
    <a:custClr name="Red 40%">
      <a:srgbClr val="F498B4"/>
    </a:custClr>
    <a:custClr name="Olive 40%">
      <a:srgbClr val="D9DAC2"/>
    </a:custClr>
    <a:custClr name="Orange 40%">
      <a:srgbClr val="F5C8A6"/>
    </a:custClr>
    <a:custClr name="Blue 20%">
      <a:srgbClr val="CCEBF8"/>
    </a:custClr>
    <a:custClr name="Green 20%">
      <a:srgbClr val="D8EBD6"/>
    </a:custClr>
    <a:custClr name="Mid Grey 20%">
      <a:srgbClr val="E7E7E8"/>
    </a:custClr>
    <a:custClr name="Dark Grey 20%">
      <a:srgbClr val="DFE0E1"/>
    </a:custClr>
    <a:custClr name="Teal 20%">
      <a:srgbClr val="D6EDEA"/>
    </a:custClr>
    <a:custClr name="Purple 20%">
      <a:srgbClr val="EBDEF2"/>
    </a:custClr>
    <a:custClr name="Yellow 20%">
      <a:srgbClr val="FCF0D6"/>
    </a:custClr>
    <a:custClr name="Red 20%">
      <a:srgbClr val="F9CCDA"/>
    </a:custClr>
    <a:custClr name="Olive 20%">
      <a:srgbClr val="ECEDE1"/>
    </a:custClr>
    <a:custClr name="Orange 20%">
      <a:srgbClr val="FAE3D2"/>
    </a:custClr>
  </a:custClrLst>
  <a:extLst>
    <a:ext uri="{05A4C25C-085E-4340-85A3-A5531E510DB2}">
      <thm15:themeFamily xmlns:thm15="http://schemas.microsoft.com/office/thememl/2012/main" name="Presentation - RSM US - template.potx" id="{86770E59-3F13-42F7-8ED2-D0608905EDF0}" vid="{2D1665A5-CDC9-44B1-99F0-7C95EE7101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4FE6AE360FFD44972178993A7CE4E8" ma:contentTypeVersion="25" ma:contentTypeDescription="Create a new document." ma:contentTypeScope="" ma:versionID="f74e0845e6fca457ac660f689f8e5f0c">
  <xsd:schema xmlns:xsd="http://www.w3.org/2001/XMLSchema" xmlns:xs="http://www.w3.org/2001/XMLSchema" xmlns:p="http://schemas.microsoft.com/office/2006/metadata/properties" xmlns:ns2="db16c81a-4e9d-45b9-9602-3b4a2992c1cc" xmlns:ns3="33024e1b-ee54-4520-8fa8-e689bd4f3220" targetNamespace="http://schemas.microsoft.com/office/2006/metadata/properties" ma:root="true" ma:fieldsID="6f02d6b1ea4098d82b2450632e7d94ca" ns2:_="" ns3:_="">
    <xsd:import namespace="db16c81a-4e9d-45b9-9602-3b4a2992c1cc"/>
    <xsd:import namespace="33024e1b-ee54-4520-8fa8-e689bd4f322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inktoDocument" minOccurs="0"/>
                <xsd:element ref="ns2:Approved" minOccurs="0"/>
                <xsd:element ref="ns2:Workstream" minOccurs="0"/>
                <xsd:element ref="ns2:MediaServiceBillingMetadata" minOccurs="0"/>
                <xsd:element ref="ns2:ChangeType" minOccurs="0"/>
                <xsd:element ref="ns2:Client" minOccurs="0"/>
                <xsd:element ref="ns2:Deliverable_WorkProduct" minOccurs="0"/>
                <xsd:element ref="ns2:Parent_x0020_Folder" minOccurs="0"/>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16c81a-4e9d-45b9-9602-3b4a2992c1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5c97841-68e6-48b5-962c-ef888c18e98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inktoDocument" ma:index="22" nillable="true" ma:displayName="Link to Document" ma:format="Hyperlink" ma:internalName="LinktoDocument">
      <xsd:complexType>
        <xsd:complexContent>
          <xsd:extension base="dms:URL">
            <xsd:sequence>
              <xsd:element name="Url" type="dms:ValidUrl" minOccurs="0" nillable="true"/>
              <xsd:element name="Description" type="xsd:string" nillable="true"/>
            </xsd:sequence>
          </xsd:extension>
        </xsd:complexContent>
      </xsd:complexType>
    </xsd:element>
    <xsd:element name="Approved" ma:index="23" nillable="true" ma:displayName="Approved" ma:internalName="Approved">
      <xsd:simpleType>
        <xsd:restriction base="dms:Text">
          <xsd:maxLength value="255"/>
        </xsd:restriction>
      </xsd:simpleType>
    </xsd:element>
    <xsd:element name="Workstream" ma:index="24" nillable="true" ma:displayName="Workstream" ma:internalName="Workstream">
      <xsd:simpleType>
        <xsd:restriction base="dms:Text">
          <xsd:maxLength value="255"/>
        </xsd:restriction>
      </xsd:simpleType>
    </xsd:element>
    <xsd:element name="MediaServiceBillingMetadata" ma:index="25" nillable="true" ma:displayName="MediaServiceBillingMetadata" ma:hidden="true" ma:internalName="MediaServiceBillingMetadata" ma:readOnly="true">
      <xsd:simpleType>
        <xsd:restriction base="dms:Note"/>
      </xsd:simpleType>
    </xsd:element>
    <xsd:element name="ChangeType" ma:index="26" nillable="true" ma:displayName="ChangeType" ma:format="Dropdown" ma:internalName="ChangeType">
      <xsd:simpleType>
        <xsd:restriction base="dms:Choice">
          <xsd:enumeration value="Digital Transformation"/>
          <xsd:enumeration value="Strategic Initiative"/>
          <xsd:enumeration value="Operational Resilience"/>
          <xsd:enumeration value="Other"/>
        </xsd:restriction>
      </xsd:simpleType>
    </xsd:element>
    <xsd:element name="Client" ma:index="27" nillable="true" ma:displayName="Client" ma:internalName="Client">
      <xsd:simpleType>
        <xsd:restriction base="dms:Text">
          <xsd:maxLength value="255"/>
        </xsd:restriction>
      </xsd:simpleType>
    </xsd:element>
    <xsd:element name="Deliverable_WorkProduct" ma:index="28" nillable="true" ma:displayName="Deliverable_WorkProduct" ma:indexed="true" ma:internalName="Deliverable_WorkProduct">
      <xsd:simpleType>
        <xsd:restriction base="dms:Text">
          <xsd:maxLength value="255"/>
        </xsd:restriction>
      </xsd:simpleType>
    </xsd:element>
    <xsd:element name="Parent_x0020_Folder" ma:index="29" nillable="true" ma:displayName="FilePath" ma:internalName="Parent_x0020_Folder">
      <xsd:simpleType>
        <xsd:restriction base="dms:Text">
          <xsd:maxLength value="255"/>
        </xsd:restriction>
      </xsd:simpleType>
    </xsd:element>
    <xsd:element name="Year" ma:index="30" nillable="true" ma:displayName="Year" ma:internalName="Year">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024e1b-ee54-4520-8fa8-e689bd4f322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7b9f616-7673-4787-8d3a-b39dceb1464f}" ma:internalName="TaxCatchAll" ma:showField="CatchAllData" ma:web="33024e1b-ee54-4520-8fa8-e689bd4f322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Workstream xmlns="db16c81a-4e9d-45b9-9602-3b4a2992c1cc" xsi:nil="true"/>
    <Approved xmlns="db16c81a-4e9d-45b9-9602-3b4a2992c1cc" xsi:nil="true"/>
    <LinktoDocument xmlns="db16c81a-4e9d-45b9-9602-3b4a2992c1cc">
      <Url xsi:nil="true"/>
      <Description xsi:nil="true"/>
    </LinktoDocument>
    <TaxCatchAll xmlns="33024e1b-ee54-4520-8fa8-e689bd4f3220" xsi:nil="true"/>
    <lcf76f155ced4ddcb4097134ff3c332f xmlns="db16c81a-4e9d-45b9-9602-3b4a2992c1cc">
      <Terms xmlns="http://schemas.microsoft.com/office/infopath/2007/PartnerControls"/>
    </lcf76f155ced4ddcb4097134ff3c332f>
    <Client xmlns="db16c81a-4e9d-45b9-9602-3b4a2992c1cc" xsi:nil="true"/>
    <ChangeType xmlns="db16c81a-4e9d-45b9-9602-3b4a2992c1cc" xsi:nil="true"/>
    <Deliverable_WorkProduct xmlns="db16c81a-4e9d-45b9-9602-3b4a2992c1cc" xsi:nil="true"/>
    <Year xmlns="db16c81a-4e9d-45b9-9602-3b4a2992c1cc" xsi:nil="true"/>
    <Parent_x0020_Folder xmlns="db16c81a-4e9d-45b9-9602-3b4a2992c1cc" xsi:nil="true"/>
  </documentManagement>
</p:properties>
</file>

<file path=customXml/itemProps1.xml><?xml version="1.0" encoding="utf-8"?>
<ds:datastoreItem xmlns:ds="http://schemas.openxmlformats.org/officeDocument/2006/customXml" ds:itemID="{80F38804-0A90-4297-ADCD-203B4430EEE7}">
  <ds:schemaRefs>
    <ds:schemaRef ds:uri="33024e1b-ee54-4520-8fa8-e689bd4f3220"/>
    <ds:schemaRef ds:uri="db16c81a-4e9d-45b9-9602-3b4a2992c1c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1881910-0847-4B13-B9A0-E4CBC432A2F3}">
  <ds:schemaRefs>
    <ds:schemaRef ds:uri="http://schemas.microsoft.com/sharepoint/v3/contenttype/forms"/>
  </ds:schemaRefs>
</ds:datastoreItem>
</file>

<file path=customXml/itemProps3.xml><?xml version="1.0" encoding="utf-8"?>
<ds:datastoreItem xmlns:ds="http://schemas.openxmlformats.org/officeDocument/2006/customXml" ds:itemID="{5E14DD1B-C07E-4610-87B2-22A22069E367}">
  <ds:schemaRefs>
    <ds:schemaRef ds:uri="33024e1b-ee54-4520-8fa8-e689bd4f3220"/>
    <ds:schemaRef ds:uri="db16c81a-4e9d-45b9-9602-3b4a2992c1c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 - RSM US - template</Template>
  <TotalTime>0</TotalTime>
  <Words>2757</Words>
  <Application>Microsoft Office PowerPoint</Application>
  <PresentationFormat>Widescreen</PresentationFormat>
  <Paragraphs>352</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RSM Master w_color theme updated</vt:lpstr>
      <vt:lpstr>Introduction to Organizational Change Management</vt:lpstr>
      <vt:lpstr>Agenda</vt:lpstr>
      <vt:lpstr>Jo-Ann Balmer, MCMP</vt:lpstr>
      <vt:lpstr>PowerPoint Presentation</vt:lpstr>
      <vt:lpstr>Module Overview</vt:lpstr>
      <vt:lpstr>What Is Organizational Change Management?</vt:lpstr>
      <vt:lpstr>PowerPoint Presentation</vt:lpstr>
      <vt:lpstr>Change vs Transition</vt:lpstr>
      <vt:lpstr>PowerPoint Presentation</vt:lpstr>
      <vt:lpstr>OCM—Typical project lifecycle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Critical Success Factors during Digital Transformation</vt:lpstr>
      <vt:lpstr>PowerPoint Presentation</vt:lpstr>
    </vt:vector>
  </TitlesOfParts>
  <Company>McGladrey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Balmer, Jo-Ann</dc:creator>
  <cp:lastModifiedBy>Mishra, Yogesh</cp:lastModifiedBy>
  <cp:revision>32</cp:revision>
  <dcterms:created xsi:type="dcterms:W3CDTF">2025-02-05T16:41:08Z</dcterms:created>
  <dcterms:modified xsi:type="dcterms:W3CDTF">2026-04-08T17:40:19Z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14023200</vt:r8>
  </property>
  <property fmtid="{D5CDD505-2E9C-101B-9397-08002B2CF9AE}" pid="3" name="ContentTypeId">
    <vt:lpwstr>0x0101000D4FE6AE360FFD44972178993A7CE4E8</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xd_Signature">
    <vt:bool>false</vt:bool>
  </property>
  <property fmtid="{D5CDD505-2E9C-101B-9397-08002B2CF9AE}" pid="8" name="xd_ProgID">
    <vt:lpwstr/>
  </property>
  <property fmtid="{D5CDD505-2E9C-101B-9397-08002B2CF9AE}" pid="9" name="TemplateUrl">
    <vt:lpwstr/>
  </property>
  <property fmtid="{D5CDD505-2E9C-101B-9397-08002B2CF9AE}" pid="10" name="MediaServiceImageTags">
    <vt:lpwstr/>
  </property>
</Properties>
</file>